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719" r:id="rId5"/>
    <p:sldMasterId id="2147483747" r:id="rId6"/>
    <p:sldMasterId id="2147483787" r:id="rId7"/>
    <p:sldMasterId id="2147483827" r:id="rId8"/>
    <p:sldMasterId id="2147483867" r:id="rId9"/>
  </p:sldMasterIdLst>
  <p:notesMasterIdLst>
    <p:notesMasterId r:id="rId50"/>
  </p:notesMasterIdLst>
  <p:handoutMasterIdLst>
    <p:handoutMasterId r:id="rId51"/>
  </p:handoutMasterIdLst>
  <p:sldIdLst>
    <p:sldId id="492" r:id="rId10"/>
    <p:sldId id="550" r:id="rId11"/>
    <p:sldId id="522" r:id="rId12"/>
    <p:sldId id="523" r:id="rId13"/>
    <p:sldId id="494" r:id="rId14"/>
    <p:sldId id="551" r:id="rId15"/>
    <p:sldId id="524" r:id="rId16"/>
    <p:sldId id="525" r:id="rId17"/>
    <p:sldId id="495" r:id="rId18"/>
    <p:sldId id="552" r:id="rId19"/>
    <p:sldId id="497" r:id="rId20"/>
    <p:sldId id="499" r:id="rId21"/>
    <p:sldId id="501" r:id="rId22"/>
    <p:sldId id="553" r:id="rId23"/>
    <p:sldId id="529" r:id="rId24"/>
    <p:sldId id="539" r:id="rId25"/>
    <p:sldId id="526" r:id="rId26"/>
    <p:sldId id="554" r:id="rId27"/>
    <p:sldId id="540" r:id="rId28"/>
    <p:sldId id="541" r:id="rId29"/>
    <p:sldId id="527" r:id="rId30"/>
    <p:sldId id="555" r:id="rId31"/>
    <p:sldId id="543" r:id="rId32"/>
    <p:sldId id="544" r:id="rId33"/>
    <p:sldId id="528" r:id="rId34"/>
    <p:sldId id="549" r:id="rId35"/>
    <p:sldId id="545" r:id="rId36"/>
    <p:sldId id="546" r:id="rId37"/>
    <p:sldId id="502" r:id="rId38"/>
    <p:sldId id="556" r:id="rId39"/>
    <p:sldId id="547" r:id="rId40"/>
    <p:sldId id="548" r:id="rId41"/>
    <p:sldId id="520" r:id="rId42"/>
    <p:sldId id="557" r:id="rId43"/>
    <p:sldId id="521" r:id="rId44"/>
    <p:sldId id="514" r:id="rId45"/>
    <p:sldId id="518" r:id="rId46"/>
    <p:sldId id="558" r:id="rId47"/>
    <p:sldId id="517" r:id="rId48"/>
    <p:sldId id="519" r:id="rId49"/>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Shea" initials="JS" lastIdx="61" clrIdx="0">
    <p:extLst>
      <p:ext uri="{19B8F6BF-5375-455C-9EA6-DF929625EA0E}">
        <p15:presenceInfo xmlns:p15="http://schemas.microsoft.com/office/powerpoint/2012/main" userId="S::jacqueline@thebekindpeopleproject.org::0b3117df-4d3a-4ab3-b476-ff1033a8219f" providerId="AD"/>
      </p:ext>
    </p:extLst>
  </p:cmAuthor>
  <p:cmAuthor id="2" name="Krysta Flores" initials="KF" lastIdx="1" clrIdx="1">
    <p:extLst>
      <p:ext uri="{19B8F6BF-5375-455C-9EA6-DF929625EA0E}">
        <p15:presenceInfo xmlns:p15="http://schemas.microsoft.com/office/powerpoint/2012/main" userId="Krysta Flo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03A"/>
    <a:srgbClr val="A972EF"/>
    <a:srgbClr val="A30C75"/>
    <a:srgbClr val="47C8F5"/>
    <a:srgbClr val="07A8A0"/>
    <a:srgbClr val="EF3CCD"/>
    <a:srgbClr val="418BC2"/>
    <a:srgbClr val="F248D3"/>
    <a:srgbClr val="EE3824"/>
    <a:srgbClr val="00AE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617EE-13F7-EEEB-4BC7-9F558FD7E207}" v="5" dt="2023-05-04T22:24:05.493"/>
    <p1510:client id="{21D0993A-2D61-0474-8CB1-95CF19426F54}" v="14" dt="2023-06-23T18:05:18.918"/>
    <p1510:client id="{28414908-3044-4344-6C67-D296BE039A46}" v="197" dt="2023-05-16T17:12:47.686"/>
    <p1510:client id="{41A05750-BB6B-A133-238B-B1065FC1BD58}" v="3124" dt="2023-05-31T07:47:51.601"/>
    <p1510:client id="{5D17DC66-CE5C-076F-6104-644A7D51C30F}" v="415" dt="2023-05-16T00:52:27.466"/>
    <p1510:client id="{82BDD383-0017-4BE4-A5AA-71E6672BF6ED}" v="1" dt="2022-06-22T19:34:38.531"/>
    <p1510:client id="{A456197A-B152-26F1-6BBC-DF498152D731}" v="108" dt="2023-05-25T17:16:31.983"/>
    <p1510:client id="{CAAF56CA-03AC-D813-5A22-2C399C624991}" v="413" dt="2023-05-23T01:48:04.908"/>
    <p1510:client id="{D5AC512A-F112-7A61-F576-AF7D1E75D327}" v="1" dt="2023-05-04T23:56:18.224"/>
    <p1510:client id="{D7420EC4-DE7F-4D36-513B-B76AA39D5C15}" v="109" dt="2023-05-18T04:13:50.212"/>
    <p1510:client id="{DF7AA641-CD91-4806-AFD8-1E79A257A898}" v="7" dt="2023-05-10T14:38:03.771"/>
    <p1510:client id="{E00EB8D9-C3C1-5133-C0F0-02C992EBBAAB}" v="4" dt="2023-06-06T19:51:42.634"/>
    <p1510:client id="{ED5DEE71-92FE-5FC3-9A20-126752DEC4C9}" v="469" dt="2023-05-20T20:03:00.917"/>
    <p1510:client id="{F1906B78-51B0-1FD4-AD84-57653C206049}" v="613" dt="2023-05-25T20:35:45.441"/>
    <p1510:client id="{FDD5AE41-074B-51C3-5FB5-A1AE092BCB1D}" v="1" dt="2023-05-09T22:08:45.110"/>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84"/>
  </p:normalViewPr>
  <p:slideViewPr>
    <p:cSldViewPr snapToGrid="0">
      <p:cViewPr varScale="1">
        <p:scale>
          <a:sx n="69" d="100"/>
          <a:sy n="69" d="100"/>
        </p:scale>
        <p:origin x="2984" y="208"/>
      </p:cViewPr>
      <p:guideLst/>
    </p:cSldViewPr>
  </p:slideViewPr>
  <p:notesTextViewPr>
    <p:cViewPr>
      <p:scale>
        <a:sx n="1" d="1"/>
        <a:sy n="1" d="1"/>
      </p:scale>
      <p:origin x="0" y="0"/>
    </p:cViewPr>
  </p:notesTextViewPr>
  <p:notesViewPr>
    <p:cSldViewPr snapToGrid="0">
      <p:cViewPr>
        <p:scale>
          <a:sx n="1" d="2"/>
          <a:sy n="1" d="2"/>
        </p:scale>
        <p:origin x="4632"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3E4347-1C67-49D3-BBD3-7D2B32737A75}"/>
              </a:ext>
            </a:extLst>
          </p:cNvPr>
          <p:cNvSpPr>
            <a:spLocks noGrp="1"/>
          </p:cNvSpPr>
          <p:nvPr>
            <p:ph type="hdr" sz="quarter"/>
          </p:nvPr>
        </p:nvSpPr>
        <p:spPr>
          <a:xfrm>
            <a:off x="2" y="3"/>
            <a:ext cx="3860588" cy="2893346"/>
          </a:xfrm>
          <a:prstGeom prst="rect">
            <a:avLst/>
          </a:prstGeom>
        </p:spPr>
        <p:txBody>
          <a:bodyPr vert="horz" lIns="181117" tIns="90560" rIns="181117" bIns="90560" rtlCol="0"/>
          <a:lstStyle>
            <a:lvl1pPr algn="l">
              <a:defRPr sz="2500"/>
            </a:lvl1pPr>
          </a:lstStyle>
          <a:p>
            <a:endParaRPr lang="en-US"/>
          </a:p>
        </p:txBody>
      </p:sp>
      <p:sp>
        <p:nvSpPr>
          <p:cNvPr id="3" name="Date Placeholder 2">
            <a:extLst>
              <a:ext uri="{FF2B5EF4-FFF2-40B4-BE49-F238E27FC236}">
                <a16:creationId xmlns:a16="http://schemas.microsoft.com/office/drawing/2014/main" id="{CE487860-8C48-4972-90C3-F59ABE688CB4}"/>
              </a:ext>
            </a:extLst>
          </p:cNvPr>
          <p:cNvSpPr>
            <a:spLocks noGrp="1"/>
          </p:cNvSpPr>
          <p:nvPr>
            <p:ph type="dt" sz="quarter" idx="1"/>
          </p:nvPr>
        </p:nvSpPr>
        <p:spPr>
          <a:xfrm>
            <a:off x="5046401" y="3"/>
            <a:ext cx="3860588" cy="2893346"/>
          </a:xfrm>
          <a:prstGeom prst="rect">
            <a:avLst/>
          </a:prstGeom>
        </p:spPr>
        <p:txBody>
          <a:bodyPr vert="horz" lIns="181117" tIns="90560" rIns="181117" bIns="90560" rtlCol="0"/>
          <a:lstStyle>
            <a:lvl1pPr algn="r">
              <a:defRPr sz="2500"/>
            </a:lvl1pPr>
          </a:lstStyle>
          <a:p>
            <a:fld id="{B6B61E90-C65F-4842-8E02-FEACBED73F75}" type="datetimeFigureOut">
              <a:rPr lang="en-US" smtClean="0"/>
              <a:t>9/21/25</a:t>
            </a:fld>
            <a:endParaRPr lang="en-US"/>
          </a:p>
        </p:txBody>
      </p:sp>
      <p:sp>
        <p:nvSpPr>
          <p:cNvPr id="4" name="Footer Placeholder 3">
            <a:extLst>
              <a:ext uri="{FF2B5EF4-FFF2-40B4-BE49-F238E27FC236}">
                <a16:creationId xmlns:a16="http://schemas.microsoft.com/office/drawing/2014/main" id="{35A1951A-DF8C-468E-B6F4-F02D7B161652}"/>
              </a:ext>
            </a:extLst>
          </p:cNvPr>
          <p:cNvSpPr>
            <a:spLocks noGrp="1"/>
          </p:cNvSpPr>
          <p:nvPr>
            <p:ph type="ftr" sz="quarter" idx="2"/>
          </p:nvPr>
        </p:nvSpPr>
        <p:spPr>
          <a:xfrm>
            <a:off x="2" y="54773341"/>
            <a:ext cx="3860588" cy="2893340"/>
          </a:xfrm>
          <a:prstGeom prst="rect">
            <a:avLst/>
          </a:prstGeom>
        </p:spPr>
        <p:txBody>
          <a:bodyPr vert="horz" lIns="181117" tIns="90560" rIns="181117" bIns="90560" rtlCol="0" anchor="b"/>
          <a:lstStyle>
            <a:lvl1pPr algn="l">
              <a:defRPr sz="2500"/>
            </a:lvl1pPr>
          </a:lstStyle>
          <a:p>
            <a:endParaRPr lang="en-US"/>
          </a:p>
        </p:txBody>
      </p:sp>
      <p:sp>
        <p:nvSpPr>
          <p:cNvPr id="5" name="Slide Number Placeholder 4">
            <a:extLst>
              <a:ext uri="{FF2B5EF4-FFF2-40B4-BE49-F238E27FC236}">
                <a16:creationId xmlns:a16="http://schemas.microsoft.com/office/drawing/2014/main" id="{FD4D246E-83D4-4561-A652-51831D20FB95}"/>
              </a:ext>
            </a:extLst>
          </p:cNvPr>
          <p:cNvSpPr>
            <a:spLocks noGrp="1"/>
          </p:cNvSpPr>
          <p:nvPr>
            <p:ph type="sldNum" sz="quarter" idx="3"/>
          </p:nvPr>
        </p:nvSpPr>
        <p:spPr>
          <a:xfrm>
            <a:off x="5046401" y="54773341"/>
            <a:ext cx="3860588" cy="2893340"/>
          </a:xfrm>
          <a:prstGeom prst="rect">
            <a:avLst/>
          </a:prstGeom>
        </p:spPr>
        <p:txBody>
          <a:bodyPr vert="horz" lIns="181117" tIns="90560" rIns="181117" bIns="90560" rtlCol="0" anchor="b"/>
          <a:lstStyle>
            <a:lvl1pPr algn="r">
              <a:defRPr sz="2500"/>
            </a:lvl1pPr>
          </a:lstStyle>
          <a:p>
            <a:fld id="{1128333F-EBF9-4B35-9124-3B37D3ABFCE0}" type="slidenum">
              <a:rPr lang="en-US" smtClean="0"/>
              <a:t>‹#›</a:t>
            </a:fld>
            <a:endParaRPr lang="en-US"/>
          </a:p>
        </p:txBody>
      </p:sp>
    </p:spTree>
    <p:extLst>
      <p:ext uri="{BB962C8B-B14F-4D97-AF65-F5344CB8AC3E}">
        <p14:creationId xmlns:p14="http://schemas.microsoft.com/office/powerpoint/2010/main" val="761089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860588" cy="2893346"/>
          </a:xfrm>
          <a:prstGeom prst="rect">
            <a:avLst/>
          </a:prstGeom>
        </p:spPr>
        <p:txBody>
          <a:bodyPr vert="horz" lIns="181117" tIns="90560" rIns="181117" bIns="90560" rtlCol="0"/>
          <a:lstStyle>
            <a:lvl1pPr algn="l">
              <a:defRPr sz="2500"/>
            </a:lvl1pPr>
          </a:lstStyle>
          <a:p>
            <a:endParaRPr lang="en-US"/>
          </a:p>
        </p:txBody>
      </p:sp>
      <p:sp>
        <p:nvSpPr>
          <p:cNvPr id="3" name="Date Placeholder 2"/>
          <p:cNvSpPr>
            <a:spLocks noGrp="1"/>
          </p:cNvSpPr>
          <p:nvPr>
            <p:ph type="dt" idx="1"/>
          </p:nvPr>
        </p:nvSpPr>
        <p:spPr>
          <a:xfrm>
            <a:off x="5046401" y="3"/>
            <a:ext cx="3860588" cy="2893346"/>
          </a:xfrm>
          <a:prstGeom prst="rect">
            <a:avLst/>
          </a:prstGeom>
        </p:spPr>
        <p:txBody>
          <a:bodyPr vert="horz" lIns="181117" tIns="90560" rIns="181117" bIns="90560" rtlCol="0"/>
          <a:lstStyle>
            <a:lvl1pPr algn="r">
              <a:defRPr sz="2500"/>
            </a:lvl1pPr>
          </a:lstStyle>
          <a:p>
            <a:fld id="{42FAFF3A-A41F-47EB-9B07-7E1A4EBF13ED}" type="datetimeFigureOut">
              <a:rPr lang="en-US" smtClean="0"/>
              <a:t>9/21/25</a:t>
            </a:fld>
            <a:endParaRPr lang="en-US"/>
          </a:p>
        </p:txBody>
      </p:sp>
      <p:sp>
        <p:nvSpPr>
          <p:cNvPr id="4" name="Slide Image Placeholder 3"/>
          <p:cNvSpPr>
            <a:spLocks noGrp="1" noRot="1" noChangeAspect="1"/>
          </p:cNvSpPr>
          <p:nvPr>
            <p:ph type="sldImg" idx="2"/>
          </p:nvPr>
        </p:nvSpPr>
        <p:spPr>
          <a:xfrm>
            <a:off x="-3063875" y="7207250"/>
            <a:ext cx="15036800" cy="19459575"/>
          </a:xfrm>
          <a:prstGeom prst="rect">
            <a:avLst/>
          </a:prstGeom>
          <a:noFill/>
          <a:ln w="12700">
            <a:solidFill>
              <a:prstClr val="black"/>
            </a:solidFill>
          </a:ln>
        </p:spPr>
        <p:txBody>
          <a:bodyPr vert="horz" lIns="181117" tIns="90560" rIns="181117" bIns="90560" rtlCol="0" anchor="ctr"/>
          <a:lstStyle/>
          <a:p>
            <a:endParaRPr lang="en-US"/>
          </a:p>
        </p:txBody>
      </p:sp>
      <p:sp>
        <p:nvSpPr>
          <p:cNvPr id="5" name="Notes Placeholder 4"/>
          <p:cNvSpPr>
            <a:spLocks noGrp="1"/>
          </p:cNvSpPr>
          <p:nvPr>
            <p:ph type="body" sz="quarter" idx="3"/>
          </p:nvPr>
        </p:nvSpPr>
        <p:spPr>
          <a:xfrm>
            <a:off x="890905" y="27752085"/>
            <a:ext cx="7127240" cy="22706251"/>
          </a:xfrm>
          <a:prstGeom prst="rect">
            <a:avLst/>
          </a:prstGeom>
        </p:spPr>
        <p:txBody>
          <a:bodyPr vert="horz" lIns="181117" tIns="90560" rIns="181117" bIns="905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54773341"/>
            <a:ext cx="3860588" cy="2893340"/>
          </a:xfrm>
          <a:prstGeom prst="rect">
            <a:avLst/>
          </a:prstGeom>
        </p:spPr>
        <p:txBody>
          <a:bodyPr vert="horz" lIns="181117" tIns="90560" rIns="181117" bIns="90560" rtlCol="0" anchor="b"/>
          <a:lstStyle>
            <a:lvl1pPr algn="l">
              <a:defRPr sz="2500"/>
            </a:lvl1pPr>
          </a:lstStyle>
          <a:p>
            <a:endParaRPr lang="en-US"/>
          </a:p>
        </p:txBody>
      </p:sp>
      <p:sp>
        <p:nvSpPr>
          <p:cNvPr id="7" name="Slide Number Placeholder 6"/>
          <p:cNvSpPr>
            <a:spLocks noGrp="1"/>
          </p:cNvSpPr>
          <p:nvPr>
            <p:ph type="sldNum" sz="quarter" idx="5"/>
          </p:nvPr>
        </p:nvSpPr>
        <p:spPr>
          <a:xfrm>
            <a:off x="5046401" y="54773341"/>
            <a:ext cx="3860588" cy="2893340"/>
          </a:xfrm>
          <a:prstGeom prst="rect">
            <a:avLst/>
          </a:prstGeom>
        </p:spPr>
        <p:txBody>
          <a:bodyPr vert="horz" lIns="181117" tIns="90560" rIns="181117" bIns="90560" rtlCol="0" anchor="b"/>
          <a:lstStyle>
            <a:lvl1pPr algn="r">
              <a:defRPr sz="2500"/>
            </a:lvl1pPr>
          </a:lstStyle>
          <a:p>
            <a:fld id="{C2076FE0-4681-4A53-8ABC-09642556ED00}" type="slidenum">
              <a:rPr lang="en-US" smtClean="0"/>
              <a:t>‹#›</a:t>
            </a:fld>
            <a:endParaRPr lang="en-US"/>
          </a:p>
        </p:txBody>
      </p:sp>
    </p:spTree>
    <p:extLst>
      <p:ext uri="{BB962C8B-B14F-4D97-AF65-F5344CB8AC3E}">
        <p14:creationId xmlns:p14="http://schemas.microsoft.com/office/powerpoint/2010/main" val="324447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66.pn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svg"/><Relationship Id="rId39" Type="http://schemas.openxmlformats.org/officeDocument/2006/relationships/image" Target="../media/image103.png"/><Relationship Id="rId21" Type="http://schemas.openxmlformats.org/officeDocument/2006/relationships/image" Target="../media/image86.svg"/><Relationship Id="rId34" Type="http://schemas.openxmlformats.org/officeDocument/2006/relationships/image" Target="../media/image98.svg"/><Relationship Id="rId42" Type="http://schemas.openxmlformats.org/officeDocument/2006/relationships/image" Target="../media/image106.png"/><Relationship Id="rId7" Type="http://schemas.openxmlformats.org/officeDocument/2006/relationships/image" Target="../media/image7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41" Type="http://schemas.openxmlformats.org/officeDocument/2006/relationships/image" Target="../media/image105.png"/><Relationship Id="rId1" Type="http://schemas.openxmlformats.org/officeDocument/2006/relationships/slideMaster" Target="../slideMasters/slideMaster3.xml"/><Relationship Id="rId6" Type="http://schemas.openxmlformats.org/officeDocument/2006/relationships/image" Target="../media/image71.svg"/><Relationship Id="rId11" Type="http://schemas.openxmlformats.org/officeDocument/2006/relationships/image" Target="../media/image76.svg"/><Relationship Id="rId24" Type="http://schemas.openxmlformats.org/officeDocument/2006/relationships/image" Target="../media/image89.png"/><Relationship Id="rId32" Type="http://schemas.microsoft.com/office/2007/relationships/hdphoto" Target="../media/hdphoto3.wdp"/><Relationship Id="rId37" Type="http://schemas.openxmlformats.org/officeDocument/2006/relationships/image" Target="../media/image101.png"/><Relationship Id="rId40" Type="http://schemas.openxmlformats.org/officeDocument/2006/relationships/image" Target="../media/image104.svg"/><Relationship Id="rId5" Type="http://schemas.openxmlformats.org/officeDocument/2006/relationships/image" Target="../media/image70.png"/><Relationship Id="rId15" Type="http://schemas.openxmlformats.org/officeDocument/2006/relationships/image" Target="../media/image80.svg"/><Relationship Id="rId23" Type="http://schemas.openxmlformats.org/officeDocument/2006/relationships/image" Target="../media/image88.svg"/><Relationship Id="rId28" Type="http://schemas.openxmlformats.org/officeDocument/2006/relationships/image" Target="../media/image93.svg"/><Relationship Id="rId36" Type="http://schemas.openxmlformats.org/officeDocument/2006/relationships/image" Target="../media/image100.svg"/><Relationship Id="rId10" Type="http://schemas.openxmlformats.org/officeDocument/2006/relationships/image" Target="../media/image75.png"/><Relationship Id="rId19" Type="http://schemas.openxmlformats.org/officeDocument/2006/relationships/image" Target="../media/image84.svg"/><Relationship Id="rId31" Type="http://schemas.openxmlformats.org/officeDocument/2006/relationships/image" Target="../media/image96.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svg"/><Relationship Id="rId35" Type="http://schemas.openxmlformats.org/officeDocument/2006/relationships/image" Target="../media/image99.png"/><Relationship Id="rId8" Type="http://schemas.openxmlformats.org/officeDocument/2006/relationships/image" Target="../media/image73.sv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png"/><Relationship Id="rId33" Type="http://schemas.openxmlformats.org/officeDocument/2006/relationships/image" Target="../media/image97.png"/><Relationship Id="rId38" Type="http://schemas.openxmlformats.org/officeDocument/2006/relationships/image" Target="../media/image102.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9.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svg"/><Relationship Id="rId39" Type="http://schemas.openxmlformats.org/officeDocument/2006/relationships/image" Target="../media/image103.png"/><Relationship Id="rId21" Type="http://schemas.openxmlformats.org/officeDocument/2006/relationships/image" Target="../media/image86.svg"/><Relationship Id="rId34" Type="http://schemas.openxmlformats.org/officeDocument/2006/relationships/image" Target="../media/image98.svg"/><Relationship Id="rId42" Type="http://schemas.openxmlformats.org/officeDocument/2006/relationships/image" Target="../media/image106.png"/><Relationship Id="rId7" Type="http://schemas.openxmlformats.org/officeDocument/2006/relationships/image" Target="../media/image7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41" Type="http://schemas.openxmlformats.org/officeDocument/2006/relationships/image" Target="../media/image105.png"/><Relationship Id="rId1" Type="http://schemas.openxmlformats.org/officeDocument/2006/relationships/slideMaster" Target="../slideMasters/slideMaster4.xml"/><Relationship Id="rId6" Type="http://schemas.openxmlformats.org/officeDocument/2006/relationships/image" Target="../media/image71.svg"/><Relationship Id="rId11" Type="http://schemas.openxmlformats.org/officeDocument/2006/relationships/image" Target="../media/image76.svg"/><Relationship Id="rId24" Type="http://schemas.openxmlformats.org/officeDocument/2006/relationships/image" Target="../media/image89.png"/><Relationship Id="rId32" Type="http://schemas.microsoft.com/office/2007/relationships/hdphoto" Target="../media/hdphoto3.wdp"/><Relationship Id="rId37" Type="http://schemas.openxmlformats.org/officeDocument/2006/relationships/image" Target="../media/image101.png"/><Relationship Id="rId40" Type="http://schemas.openxmlformats.org/officeDocument/2006/relationships/image" Target="../media/image104.svg"/><Relationship Id="rId5" Type="http://schemas.openxmlformats.org/officeDocument/2006/relationships/image" Target="../media/image70.png"/><Relationship Id="rId15" Type="http://schemas.openxmlformats.org/officeDocument/2006/relationships/image" Target="../media/image80.svg"/><Relationship Id="rId23" Type="http://schemas.openxmlformats.org/officeDocument/2006/relationships/image" Target="../media/image88.svg"/><Relationship Id="rId28" Type="http://schemas.openxmlformats.org/officeDocument/2006/relationships/image" Target="../media/image93.svg"/><Relationship Id="rId36" Type="http://schemas.openxmlformats.org/officeDocument/2006/relationships/image" Target="../media/image100.svg"/><Relationship Id="rId10" Type="http://schemas.openxmlformats.org/officeDocument/2006/relationships/image" Target="../media/image75.png"/><Relationship Id="rId19" Type="http://schemas.openxmlformats.org/officeDocument/2006/relationships/image" Target="../media/image84.svg"/><Relationship Id="rId31" Type="http://schemas.openxmlformats.org/officeDocument/2006/relationships/image" Target="../media/image96.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svg"/><Relationship Id="rId35" Type="http://schemas.openxmlformats.org/officeDocument/2006/relationships/image" Target="../media/image99.png"/><Relationship Id="rId8" Type="http://schemas.openxmlformats.org/officeDocument/2006/relationships/image" Target="../media/image73.sv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png"/><Relationship Id="rId33" Type="http://schemas.openxmlformats.org/officeDocument/2006/relationships/image" Target="../media/image97.png"/><Relationship Id="rId38" Type="http://schemas.openxmlformats.org/officeDocument/2006/relationships/image" Target="../media/image102.svg"/></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1.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1.png"/><Relationship Id="rId1" Type="http://schemas.openxmlformats.org/officeDocument/2006/relationships/slideMaster" Target="../slideMasters/slideMaster5.xml"/><Relationship Id="rId4" Type="http://schemas.openxmlformats.org/officeDocument/2006/relationships/image" Target="../media/image43.pn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svg"/><Relationship Id="rId39" Type="http://schemas.openxmlformats.org/officeDocument/2006/relationships/image" Target="../media/image103.png"/><Relationship Id="rId21" Type="http://schemas.openxmlformats.org/officeDocument/2006/relationships/image" Target="../media/image86.svg"/><Relationship Id="rId34" Type="http://schemas.openxmlformats.org/officeDocument/2006/relationships/image" Target="../media/image98.svg"/><Relationship Id="rId42" Type="http://schemas.openxmlformats.org/officeDocument/2006/relationships/image" Target="../media/image106.png"/><Relationship Id="rId7" Type="http://schemas.openxmlformats.org/officeDocument/2006/relationships/image" Target="../media/image7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41" Type="http://schemas.openxmlformats.org/officeDocument/2006/relationships/image" Target="../media/image105.png"/><Relationship Id="rId1" Type="http://schemas.openxmlformats.org/officeDocument/2006/relationships/slideMaster" Target="../slideMasters/slideMaster5.xml"/><Relationship Id="rId6" Type="http://schemas.openxmlformats.org/officeDocument/2006/relationships/image" Target="../media/image71.svg"/><Relationship Id="rId11" Type="http://schemas.openxmlformats.org/officeDocument/2006/relationships/image" Target="../media/image76.svg"/><Relationship Id="rId24" Type="http://schemas.openxmlformats.org/officeDocument/2006/relationships/image" Target="../media/image89.png"/><Relationship Id="rId32" Type="http://schemas.microsoft.com/office/2007/relationships/hdphoto" Target="../media/hdphoto3.wdp"/><Relationship Id="rId37" Type="http://schemas.openxmlformats.org/officeDocument/2006/relationships/image" Target="../media/image101.png"/><Relationship Id="rId40" Type="http://schemas.openxmlformats.org/officeDocument/2006/relationships/image" Target="../media/image104.svg"/><Relationship Id="rId5" Type="http://schemas.openxmlformats.org/officeDocument/2006/relationships/image" Target="../media/image70.png"/><Relationship Id="rId15" Type="http://schemas.openxmlformats.org/officeDocument/2006/relationships/image" Target="../media/image80.svg"/><Relationship Id="rId23" Type="http://schemas.openxmlformats.org/officeDocument/2006/relationships/image" Target="../media/image88.svg"/><Relationship Id="rId28" Type="http://schemas.openxmlformats.org/officeDocument/2006/relationships/image" Target="../media/image93.svg"/><Relationship Id="rId36" Type="http://schemas.openxmlformats.org/officeDocument/2006/relationships/image" Target="../media/image100.svg"/><Relationship Id="rId10" Type="http://schemas.openxmlformats.org/officeDocument/2006/relationships/image" Target="../media/image75.png"/><Relationship Id="rId19" Type="http://schemas.openxmlformats.org/officeDocument/2006/relationships/image" Target="../media/image84.svg"/><Relationship Id="rId31" Type="http://schemas.openxmlformats.org/officeDocument/2006/relationships/image" Target="../media/image96.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svg"/><Relationship Id="rId35" Type="http://schemas.openxmlformats.org/officeDocument/2006/relationships/image" Target="../media/image99.png"/><Relationship Id="rId8" Type="http://schemas.openxmlformats.org/officeDocument/2006/relationships/image" Target="../media/image73.sv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png"/><Relationship Id="rId33" Type="http://schemas.openxmlformats.org/officeDocument/2006/relationships/image" Target="../media/image97.png"/><Relationship Id="rId38" Type="http://schemas.openxmlformats.org/officeDocument/2006/relationships/image" Target="../media/image102.sv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3.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66.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3" Type="http://schemas.openxmlformats.org/officeDocument/2006/relationships/image" Target="../media/image78.svg"/><Relationship Id="rId18" Type="http://schemas.openxmlformats.org/officeDocument/2006/relationships/image" Target="../media/image83.png"/><Relationship Id="rId26" Type="http://schemas.openxmlformats.org/officeDocument/2006/relationships/image" Target="../media/image91.svg"/><Relationship Id="rId39" Type="http://schemas.openxmlformats.org/officeDocument/2006/relationships/image" Target="../media/image103.png"/><Relationship Id="rId21" Type="http://schemas.openxmlformats.org/officeDocument/2006/relationships/image" Target="../media/image86.svg"/><Relationship Id="rId34" Type="http://schemas.openxmlformats.org/officeDocument/2006/relationships/image" Target="../media/image98.svg"/><Relationship Id="rId42" Type="http://schemas.openxmlformats.org/officeDocument/2006/relationships/image" Target="../media/image106.png"/><Relationship Id="rId7" Type="http://schemas.openxmlformats.org/officeDocument/2006/relationships/image" Target="../media/image72.png"/><Relationship Id="rId2" Type="http://schemas.openxmlformats.org/officeDocument/2006/relationships/image" Target="../media/image67.png"/><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41" Type="http://schemas.openxmlformats.org/officeDocument/2006/relationships/image" Target="../media/image105.png"/><Relationship Id="rId1" Type="http://schemas.openxmlformats.org/officeDocument/2006/relationships/slideMaster" Target="../slideMasters/slideMaster2.xml"/><Relationship Id="rId6" Type="http://schemas.openxmlformats.org/officeDocument/2006/relationships/image" Target="../media/image71.svg"/><Relationship Id="rId11" Type="http://schemas.openxmlformats.org/officeDocument/2006/relationships/image" Target="../media/image76.svg"/><Relationship Id="rId24" Type="http://schemas.openxmlformats.org/officeDocument/2006/relationships/image" Target="../media/image89.png"/><Relationship Id="rId32" Type="http://schemas.microsoft.com/office/2007/relationships/hdphoto" Target="../media/hdphoto3.wdp"/><Relationship Id="rId37" Type="http://schemas.openxmlformats.org/officeDocument/2006/relationships/image" Target="../media/image101.png"/><Relationship Id="rId40" Type="http://schemas.openxmlformats.org/officeDocument/2006/relationships/image" Target="../media/image104.svg"/><Relationship Id="rId5" Type="http://schemas.openxmlformats.org/officeDocument/2006/relationships/image" Target="../media/image70.png"/><Relationship Id="rId15" Type="http://schemas.openxmlformats.org/officeDocument/2006/relationships/image" Target="../media/image80.svg"/><Relationship Id="rId23" Type="http://schemas.openxmlformats.org/officeDocument/2006/relationships/image" Target="../media/image88.svg"/><Relationship Id="rId28" Type="http://schemas.openxmlformats.org/officeDocument/2006/relationships/image" Target="../media/image93.svg"/><Relationship Id="rId36" Type="http://schemas.openxmlformats.org/officeDocument/2006/relationships/image" Target="../media/image100.svg"/><Relationship Id="rId10" Type="http://schemas.openxmlformats.org/officeDocument/2006/relationships/image" Target="../media/image75.png"/><Relationship Id="rId19" Type="http://schemas.openxmlformats.org/officeDocument/2006/relationships/image" Target="../media/image84.svg"/><Relationship Id="rId31" Type="http://schemas.openxmlformats.org/officeDocument/2006/relationships/image" Target="../media/image96.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svg"/><Relationship Id="rId35" Type="http://schemas.openxmlformats.org/officeDocument/2006/relationships/image" Target="../media/image99.png"/><Relationship Id="rId8" Type="http://schemas.openxmlformats.org/officeDocument/2006/relationships/image" Target="../media/image73.svg"/><Relationship Id="rId3" Type="http://schemas.openxmlformats.org/officeDocument/2006/relationships/image" Target="../media/image68.png"/><Relationship Id="rId12" Type="http://schemas.openxmlformats.org/officeDocument/2006/relationships/image" Target="../media/image77.png"/><Relationship Id="rId17" Type="http://schemas.openxmlformats.org/officeDocument/2006/relationships/image" Target="../media/image82.svg"/><Relationship Id="rId25" Type="http://schemas.openxmlformats.org/officeDocument/2006/relationships/image" Target="../media/image90.png"/><Relationship Id="rId33" Type="http://schemas.openxmlformats.org/officeDocument/2006/relationships/image" Target="../media/image97.png"/><Relationship Id="rId38" Type="http://schemas.openxmlformats.org/officeDocument/2006/relationships/image" Target="../media/image102.sv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ed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4F7F-84CC-4D05-B929-CE83236904DA}"/>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47C8F5"/>
                </a:solidFill>
                <a:latin typeface="Comfortaa" panose="020F0403060000060003" pitchFamily="34" charset="0"/>
              </a:rPr>
              <a:t>The Be Kind Pledge</a:t>
            </a:r>
            <a:endParaRPr lang="en-US" sz="1600">
              <a:solidFill>
                <a:srgbClr val="47C8F5"/>
              </a:solidFill>
            </a:endParaRPr>
          </a:p>
        </p:txBody>
      </p:sp>
      <p:pic>
        <p:nvPicPr>
          <p:cNvPr id="6" name="Picture 5" descr="A close up of a sign&#10;&#10;Description automatically generated">
            <a:extLst>
              <a:ext uri="{FF2B5EF4-FFF2-40B4-BE49-F238E27FC236}">
                <a16:creationId xmlns:a16="http://schemas.microsoft.com/office/drawing/2014/main" id="{1D67A452-12D6-4FB1-AC64-71A421FFB2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974"/>
          <a:stretch/>
        </p:blipFill>
        <p:spPr>
          <a:xfrm>
            <a:off x="3511724" y="621631"/>
            <a:ext cx="748951" cy="688941"/>
          </a:xfrm>
          <a:prstGeom prst="rect">
            <a:avLst/>
          </a:prstGeom>
        </p:spPr>
      </p:pic>
    </p:spTree>
    <p:extLst>
      <p:ext uri="{BB962C8B-B14F-4D97-AF65-F5344CB8AC3E}">
        <p14:creationId xmlns:p14="http://schemas.microsoft.com/office/powerpoint/2010/main" val="418508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ok Lis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03C70A8-9BC9-4323-95EC-7FFA05FE57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7506"/>
          <a:stretch/>
        </p:blipFill>
        <p:spPr>
          <a:xfrm>
            <a:off x="3508275" y="541342"/>
            <a:ext cx="755851" cy="685800"/>
          </a:xfrm>
          <a:prstGeom prst="rect">
            <a:avLst/>
          </a:prstGeom>
        </p:spPr>
      </p:pic>
      <p:sp>
        <p:nvSpPr>
          <p:cNvPr id="4" name="Rectangle 3">
            <a:extLst>
              <a:ext uri="{FF2B5EF4-FFF2-40B4-BE49-F238E27FC236}">
                <a16:creationId xmlns:a16="http://schemas.microsoft.com/office/drawing/2014/main" id="{07677D62-4FA4-44CA-A889-91CC3E80A8ED}"/>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AE8B"/>
                </a:solidFill>
                <a:latin typeface="Comfortaa" panose="020F0403060000060003" pitchFamily="34" charset="0"/>
              </a:rPr>
              <a:t>Book Lists</a:t>
            </a:r>
            <a:endParaRPr lang="en-US" sz="1600">
              <a:solidFill>
                <a:srgbClr val="00AE8B"/>
              </a:solidFill>
            </a:endParaRPr>
          </a:p>
        </p:txBody>
      </p:sp>
    </p:spTree>
    <p:extLst>
      <p:ext uri="{BB962C8B-B14F-4D97-AF65-F5344CB8AC3E}">
        <p14:creationId xmlns:p14="http://schemas.microsoft.com/office/powerpoint/2010/main" val="42182342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yberSkill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0BF3777-D7B8-4BC1-86FC-66FEC51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61951"/>
            <a:ext cx="1235399" cy="1358774"/>
          </a:xfrm>
          <a:prstGeom prst="rect">
            <a:avLst/>
          </a:prstGeom>
        </p:spPr>
      </p:pic>
    </p:spTree>
    <p:extLst>
      <p:ext uri="{BB962C8B-B14F-4D97-AF65-F5344CB8AC3E}">
        <p14:creationId xmlns:p14="http://schemas.microsoft.com/office/powerpoint/2010/main" val="16104241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7364F-A29F-4459-B67F-C7684D700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6" cy="1364446"/>
          </a:xfrm>
          <a:prstGeom prst="rect">
            <a:avLst/>
          </a:prstGeom>
        </p:spPr>
      </p:pic>
    </p:spTree>
    <p:extLst>
      <p:ext uri="{BB962C8B-B14F-4D97-AF65-F5344CB8AC3E}">
        <p14:creationId xmlns:p14="http://schemas.microsoft.com/office/powerpoint/2010/main" val="23004417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e Kind Bea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AEA2D-A359-441B-BA0F-2631CC7231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4"/>
            <a:ext cx="1240555" cy="1364445"/>
          </a:xfrm>
          <a:prstGeom prst="rect">
            <a:avLst/>
          </a:prstGeom>
        </p:spPr>
      </p:pic>
    </p:spTree>
    <p:extLst>
      <p:ext uri="{BB962C8B-B14F-4D97-AF65-F5344CB8AC3E}">
        <p14:creationId xmlns:p14="http://schemas.microsoft.com/office/powerpoint/2010/main" val="25621397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od &amp; Cultur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DA19D3CA-9107-4372-87E0-69F6FC749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3"/>
            <a:ext cx="1242059" cy="1364445"/>
          </a:xfrm>
          <a:prstGeom prst="rect">
            <a:avLst/>
          </a:prstGeom>
        </p:spPr>
      </p:pic>
    </p:spTree>
    <p:extLst>
      <p:ext uri="{BB962C8B-B14F-4D97-AF65-F5344CB8AC3E}">
        <p14:creationId xmlns:p14="http://schemas.microsoft.com/office/powerpoint/2010/main" val="3480746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nswer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3F231-76DD-4A05-9AA2-70FEFE0E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8" y="556533"/>
            <a:ext cx="1242059" cy="1366099"/>
          </a:xfrm>
          <a:prstGeom prst="rect">
            <a:avLst/>
          </a:prstGeom>
        </p:spPr>
      </p:pic>
    </p:spTree>
    <p:extLst>
      <p:ext uri="{BB962C8B-B14F-4D97-AF65-F5344CB8AC3E}">
        <p14:creationId xmlns:p14="http://schemas.microsoft.com/office/powerpoint/2010/main" val="26411590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esson Prep">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49E6E942-4FF0-44F3-84F0-86C860DB61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960" y="587212"/>
            <a:ext cx="1204654" cy="1324959"/>
          </a:xfrm>
          <a:prstGeom prst="rect">
            <a:avLst/>
          </a:prstGeom>
        </p:spPr>
      </p:pic>
      <p:pic>
        <p:nvPicPr>
          <p:cNvPr id="6" name="Picture 5" descr="A close up of a logo&#10;&#10;Description automatically generated">
            <a:extLst>
              <a:ext uri="{FF2B5EF4-FFF2-40B4-BE49-F238E27FC236}">
                <a16:creationId xmlns:a16="http://schemas.microsoft.com/office/drawing/2014/main" id="{84C5349D-7AB3-4060-BB8B-4C30446C96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752" r="6859"/>
          <a:stretch/>
        </p:blipFill>
        <p:spPr>
          <a:xfrm>
            <a:off x="0" y="6714138"/>
            <a:ext cx="7223192" cy="3344262"/>
          </a:xfrm>
          <a:prstGeom prst="rect">
            <a:avLst/>
          </a:prstGeom>
        </p:spPr>
      </p:pic>
      <p:sp>
        <p:nvSpPr>
          <p:cNvPr id="9" name="TextBox 8">
            <a:extLst>
              <a:ext uri="{FF2B5EF4-FFF2-40B4-BE49-F238E27FC236}">
                <a16:creationId xmlns:a16="http://schemas.microsoft.com/office/drawing/2014/main" id="{05DB1A18-CDA7-4A59-9467-590CDC0AFF4E}"/>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10" name="Picture 9" descr="A close up of a sign&#10;&#10;Description automatically generated">
            <a:extLst>
              <a:ext uri="{FF2B5EF4-FFF2-40B4-BE49-F238E27FC236}">
                <a16:creationId xmlns:a16="http://schemas.microsoft.com/office/drawing/2014/main" id="{D7123050-CE54-44B6-95B3-10745C4645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977719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Lesson Pre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6E942-4FF0-44F3-84F0-86C860DB61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83960" y="587212"/>
            <a:ext cx="1204654" cy="1324958"/>
          </a:xfrm>
          <a:prstGeom prst="rect">
            <a:avLst/>
          </a:prstGeom>
        </p:spPr>
      </p:pic>
      <p:pic>
        <p:nvPicPr>
          <p:cNvPr id="6" name="Picture 5" descr="A close up of a logo&#10;&#10;Description automatically generated">
            <a:extLst>
              <a:ext uri="{FF2B5EF4-FFF2-40B4-BE49-F238E27FC236}">
                <a16:creationId xmlns:a16="http://schemas.microsoft.com/office/drawing/2014/main" id="{84C5349D-7AB3-4060-BB8B-4C30446C96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752" r="6859"/>
          <a:stretch/>
        </p:blipFill>
        <p:spPr>
          <a:xfrm>
            <a:off x="0" y="6714138"/>
            <a:ext cx="7223192" cy="3344262"/>
          </a:xfrm>
          <a:prstGeom prst="rect">
            <a:avLst/>
          </a:prstGeom>
        </p:spPr>
      </p:pic>
      <p:sp>
        <p:nvSpPr>
          <p:cNvPr id="9" name="TextBox 8">
            <a:extLst>
              <a:ext uri="{FF2B5EF4-FFF2-40B4-BE49-F238E27FC236}">
                <a16:creationId xmlns:a16="http://schemas.microsoft.com/office/drawing/2014/main" id="{05DB1A18-CDA7-4A59-9467-590CDC0AFF4E}"/>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10" name="Picture 9" descr="A close up of a sign&#10;&#10;Description automatically generated">
            <a:extLst>
              <a:ext uri="{FF2B5EF4-FFF2-40B4-BE49-F238E27FC236}">
                <a16:creationId xmlns:a16="http://schemas.microsoft.com/office/drawing/2014/main" id="{D7123050-CE54-44B6-95B3-10745C4645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4084619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284646C-AC7C-46C2-8A73-9CE17B77C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960" y="587213"/>
            <a:ext cx="1215435" cy="1336816"/>
          </a:xfrm>
          <a:prstGeom prst="rect">
            <a:avLst/>
          </a:prstGeom>
        </p:spPr>
      </p:pic>
    </p:spTree>
    <p:extLst>
      <p:ext uri="{BB962C8B-B14F-4D97-AF65-F5344CB8AC3E}">
        <p14:creationId xmlns:p14="http://schemas.microsoft.com/office/powerpoint/2010/main" val="3914861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lthy Hygi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16D9-A088-4975-BB5E-DBC746C8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345" y="587213"/>
            <a:ext cx="1210112" cy="1524322"/>
          </a:xfrm>
          <a:prstGeom prst="rect">
            <a:avLst/>
          </a:prstGeom>
        </p:spPr>
      </p:pic>
    </p:spTree>
    <p:extLst>
      <p:ext uri="{BB962C8B-B14F-4D97-AF65-F5344CB8AC3E}">
        <p14:creationId xmlns:p14="http://schemas.microsoft.com/office/powerpoint/2010/main" val="607504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0F05FA-06F2-4D4B-920F-6CAF482C0F9D}"/>
              </a:ext>
            </a:extLst>
          </p:cNvPr>
          <p:cNvGrpSpPr/>
          <p:nvPr userDrawn="1"/>
        </p:nvGrpSpPr>
        <p:grpSpPr>
          <a:xfrm>
            <a:off x="404810" y="2181275"/>
            <a:ext cx="6334499" cy="6630570"/>
            <a:chOff x="404810" y="2244684"/>
            <a:chExt cx="6334499" cy="6630570"/>
          </a:xfrm>
        </p:grpSpPr>
        <p:grpSp>
          <p:nvGrpSpPr>
            <p:cNvPr id="8" name="Group 7">
              <a:extLst>
                <a:ext uri="{FF2B5EF4-FFF2-40B4-BE49-F238E27FC236}">
                  <a16:creationId xmlns:a16="http://schemas.microsoft.com/office/drawing/2014/main" id="{59B8A51D-82F2-4492-9CCF-F2AA68D45F05}"/>
                </a:ext>
              </a:extLst>
            </p:cNvPr>
            <p:cNvGrpSpPr/>
            <p:nvPr/>
          </p:nvGrpSpPr>
          <p:grpSpPr>
            <a:xfrm>
              <a:off x="2279094" y="7551744"/>
              <a:ext cx="1259465" cy="1311259"/>
              <a:chOff x="5170593" y="6584160"/>
              <a:chExt cx="1600490" cy="1533297"/>
            </a:xfrm>
          </p:grpSpPr>
          <p:grpSp>
            <p:nvGrpSpPr>
              <p:cNvPr id="64" name="Group 63">
                <a:extLst>
                  <a:ext uri="{FF2B5EF4-FFF2-40B4-BE49-F238E27FC236}">
                    <a16:creationId xmlns:a16="http://schemas.microsoft.com/office/drawing/2014/main" id="{23DC2643-B99B-46A0-8035-1766DE2A0DF2}"/>
                  </a:ext>
                </a:extLst>
              </p:cNvPr>
              <p:cNvGrpSpPr/>
              <p:nvPr/>
            </p:nvGrpSpPr>
            <p:grpSpPr>
              <a:xfrm>
                <a:off x="5461702" y="6584160"/>
                <a:ext cx="986551" cy="990580"/>
                <a:chOff x="5456733" y="4430713"/>
                <a:chExt cx="1141635" cy="1141635"/>
              </a:xfrm>
            </p:grpSpPr>
            <p:pic>
              <p:nvPicPr>
                <p:cNvPr id="66" name="Picture 65">
                  <a:extLst>
                    <a:ext uri="{FF2B5EF4-FFF2-40B4-BE49-F238E27FC236}">
                      <a16:creationId xmlns:a16="http://schemas.microsoft.com/office/drawing/2014/main" id="{5CA4E00C-6DEE-4773-B1A4-3094005D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733" y="4430713"/>
                  <a:ext cx="1141635" cy="1141635"/>
                </a:xfrm>
                <a:prstGeom prst="rect">
                  <a:avLst/>
                </a:prstGeom>
              </p:spPr>
            </p:pic>
            <p:pic>
              <p:nvPicPr>
                <p:cNvPr id="67" name="Graphic 66" descr="Heart">
                  <a:extLst>
                    <a:ext uri="{FF2B5EF4-FFF2-40B4-BE49-F238E27FC236}">
                      <a16:creationId xmlns:a16="http://schemas.microsoft.com/office/drawing/2014/main" id="{0C50FE86-DBC9-41B3-9B12-5BDC9C82D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407" y="4959242"/>
                  <a:ext cx="551222" cy="551222"/>
                </a:xfrm>
                <a:prstGeom prst="rect">
                  <a:avLst/>
                </a:prstGeom>
              </p:spPr>
            </p:pic>
          </p:grpSp>
          <p:sp>
            <p:nvSpPr>
              <p:cNvPr id="65" name="TextBox 64">
                <a:extLst>
                  <a:ext uri="{FF2B5EF4-FFF2-40B4-BE49-F238E27FC236}">
                    <a16:creationId xmlns:a16="http://schemas.microsoft.com/office/drawing/2014/main" id="{57F65BEF-1AED-4403-A952-F54685E5014F}"/>
                  </a:ext>
                </a:extLst>
              </p:cNvPr>
              <p:cNvSpPr txBox="1"/>
              <p:nvPr/>
            </p:nvSpPr>
            <p:spPr>
              <a:xfrm>
                <a:off x="5170593" y="7505639"/>
                <a:ext cx="1600490" cy="611818"/>
              </a:xfrm>
              <a:prstGeom prst="rect">
                <a:avLst/>
              </a:prstGeom>
              <a:noFill/>
            </p:spPr>
            <p:txBody>
              <a:bodyPr wrap="square" rtlCol="0">
                <a:spAutoFit/>
              </a:bodyPr>
              <a:lstStyle/>
              <a:p>
                <a:pPr algn="ctr"/>
                <a:r>
                  <a:rPr lang="en-US" sz="1400">
                    <a:latin typeface="Comfortaa" panose="020F0603070000060003" pitchFamily="34" charset="0"/>
                  </a:rPr>
                  <a:t>Inner </a:t>
                </a:r>
              </a:p>
              <a:p>
                <a:pPr algn="ctr"/>
                <a:r>
                  <a:rPr lang="en-US" sz="1400">
                    <a:latin typeface="Comfortaa" panose="020F0603070000060003" pitchFamily="34" charset="0"/>
                  </a:rPr>
                  <a:t>Sustainability</a:t>
                </a:r>
              </a:p>
            </p:txBody>
          </p:sp>
        </p:grpSp>
        <p:grpSp>
          <p:nvGrpSpPr>
            <p:cNvPr id="9" name="Group 8">
              <a:extLst>
                <a:ext uri="{FF2B5EF4-FFF2-40B4-BE49-F238E27FC236}">
                  <a16:creationId xmlns:a16="http://schemas.microsoft.com/office/drawing/2014/main" id="{8C67758B-1941-4D17-A8D2-C7BA0D4AFE78}"/>
                </a:ext>
              </a:extLst>
            </p:cNvPr>
            <p:cNvGrpSpPr/>
            <p:nvPr/>
          </p:nvGrpSpPr>
          <p:grpSpPr>
            <a:xfrm>
              <a:off x="5416103" y="6382811"/>
              <a:ext cx="833143" cy="1308345"/>
              <a:chOff x="5734116" y="3043917"/>
              <a:chExt cx="1011087" cy="1545803"/>
            </a:xfrm>
          </p:grpSpPr>
          <p:sp>
            <p:nvSpPr>
              <p:cNvPr id="60" name="TextBox 59">
                <a:extLst>
                  <a:ext uri="{FF2B5EF4-FFF2-40B4-BE49-F238E27FC236}">
                    <a16:creationId xmlns:a16="http://schemas.microsoft.com/office/drawing/2014/main" id="{2120F718-DDC5-4C14-BA55-B730030D68DE}"/>
                  </a:ext>
                </a:extLst>
              </p:cNvPr>
              <p:cNvSpPr txBox="1"/>
              <p:nvPr/>
            </p:nvSpPr>
            <p:spPr>
              <a:xfrm>
                <a:off x="5734116" y="3971538"/>
                <a:ext cx="1004882" cy="618182"/>
              </a:xfrm>
              <a:prstGeom prst="rect">
                <a:avLst/>
              </a:prstGeom>
              <a:noFill/>
            </p:spPr>
            <p:txBody>
              <a:bodyPr wrap="square" rtlCol="0">
                <a:spAutoFit/>
              </a:bodyPr>
              <a:lstStyle/>
              <a:p>
                <a:pPr algn="ctr"/>
                <a:r>
                  <a:rPr lang="en-US" sz="1400">
                    <a:latin typeface="Comfortaa" panose="020F0603070000060003" pitchFamily="34" charset="0"/>
                  </a:rPr>
                  <a:t>Food </a:t>
                </a:r>
              </a:p>
              <a:p>
                <a:pPr algn="ctr"/>
                <a:r>
                  <a:rPr lang="en-US" sz="1400">
                    <a:latin typeface="Comfortaa" panose="020F0603070000060003" pitchFamily="34" charset="0"/>
                  </a:rPr>
                  <a:t>Systems</a:t>
                </a:r>
              </a:p>
            </p:txBody>
          </p:sp>
          <p:grpSp>
            <p:nvGrpSpPr>
              <p:cNvPr id="61" name="Group 60">
                <a:extLst>
                  <a:ext uri="{FF2B5EF4-FFF2-40B4-BE49-F238E27FC236}">
                    <a16:creationId xmlns:a16="http://schemas.microsoft.com/office/drawing/2014/main" id="{8EA9D356-ABF4-45D2-B012-CD036D5BED2D}"/>
                  </a:ext>
                </a:extLst>
              </p:cNvPr>
              <p:cNvGrpSpPr/>
              <p:nvPr/>
            </p:nvGrpSpPr>
            <p:grpSpPr>
              <a:xfrm>
                <a:off x="5758652" y="3043917"/>
                <a:ext cx="986551" cy="1250612"/>
                <a:chOff x="2844784" y="5387932"/>
                <a:chExt cx="986551" cy="1250612"/>
              </a:xfrm>
            </p:grpSpPr>
            <p:pic>
              <p:nvPicPr>
                <p:cNvPr id="62" name="Graphic 61" descr="Truck">
                  <a:extLst>
                    <a:ext uri="{FF2B5EF4-FFF2-40B4-BE49-F238E27FC236}">
                      <a16:creationId xmlns:a16="http://schemas.microsoft.com/office/drawing/2014/main" id="{4304EFED-5696-451D-A1DB-67743EC3B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4784" y="5651993"/>
                  <a:ext cx="986551" cy="986551"/>
                </a:xfrm>
                <a:prstGeom prst="rect">
                  <a:avLst/>
                </a:prstGeom>
              </p:spPr>
            </p:pic>
            <p:pic>
              <p:nvPicPr>
                <p:cNvPr id="63" name="Graphic 62" descr="Grapes">
                  <a:extLst>
                    <a:ext uri="{FF2B5EF4-FFF2-40B4-BE49-F238E27FC236}">
                      <a16:creationId xmlns:a16="http://schemas.microsoft.com/office/drawing/2014/main" id="{B5CBE11F-EFCB-4C31-940E-600309D210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41412">
                  <a:off x="2858453" y="5387932"/>
                  <a:ext cx="612667" cy="612667"/>
                </a:xfrm>
                <a:prstGeom prst="rect">
                  <a:avLst/>
                </a:prstGeom>
              </p:spPr>
            </p:pic>
          </p:grpSp>
        </p:grpSp>
        <p:grpSp>
          <p:nvGrpSpPr>
            <p:cNvPr id="10" name="Group 9">
              <a:extLst>
                <a:ext uri="{FF2B5EF4-FFF2-40B4-BE49-F238E27FC236}">
                  <a16:creationId xmlns:a16="http://schemas.microsoft.com/office/drawing/2014/main" id="{2936032F-D392-4090-A860-E98C2F19204B}"/>
                </a:ext>
              </a:extLst>
            </p:cNvPr>
            <p:cNvGrpSpPr/>
            <p:nvPr/>
          </p:nvGrpSpPr>
          <p:grpSpPr>
            <a:xfrm>
              <a:off x="1164793" y="3308994"/>
              <a:ext cx="947518" cy="710470"/>
              <a:chOff x="3243628" y="6842773"/>
              <a:chExt cx="1184079" cy="959642"/>
            </a:xfrm>
          </p:grpSpPr>
          <p:pic>
            <p:nvPicPr>
              <p:cNvPr id="58" name="Picture 57">
                <a:extLst>
                  <a:ext uri="{FF2B5EF4-FFF2-40B4-BE49-F238E27FC236}">
                    <a16:creationId xmlns:a16="http://schemas.microsoft.com/office/drawing/2014/main" id="{8600040B-13E2-47A7-9CAF-83DC22E4238A}"/>
                  </a:ext>
                </a:extLst>
              </p:cNvPr>
              <p:cNvPicPr>
                <a:picLocks noChangeAspect="1"/>
              </p:cNvPicPr>
              <p:nvPr/>
            </p:nvPicPr>
            <p:blipFill rotWithShape="1">
              <a:blip r:embed="rId9">
                <a:extLst>
                  <a:ext uri="{28A0092B-C50C-407E-A947-70E740481C1C}">
                    <a14:useLocalDpi xmlns:a14="http://schemas.microsoft.com/office/drawing/2010/main" val="0"/>
                  </a:ext>
                </a:extLst>
              </a:blip>
              <a:srcRect l="8922" t="7516" r="8922" b="15225"/>
              <a:stretch/>
            </p:blipFill>
            <p:spPr>
              <a:xfrm>
                <a:off x="3243628" y="6842773"/>
                <a:ext cx="793410" cy="928694"/>
              </a:xfrm>
              <a:prstGeom prst="rect">
                <a:avLst/>
              </a:prstGeom>
            </p:spPr>
          </p:pic>
          <p:pic>
            <p:nvPicPr>
              <p:cNvPr id="59" name="Graphic 58" descr="Lamp">
                <a:extLst>
                  <a:ext uri="{FF2B5EF4-FFF2-40B4-BE49-F238E27FC236}">
                    <a16:creationId xmlns:a16="http://schemas.microsoft.com/office/drawing/2014/main" id="{2008F7A7-F729-4B19-9D47-FA89B7D9F4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63135" y="7037843"/>
                <a:ext cx="764572" cy="764572"/>
              </a:xfrm>
              <a:prstGeom prst="rect">
                <a:avLst/>
              </a:prstGeom>
            </p:spPr>
          </p:pic>
        </p:grpSp>
        <p:sp>
          <p:nvSpPr>
            <p:cNvPr id="11" name="TextBox 10">
              <a:extLst>
                <a:ext uri="{FF2B5EF4-FFF2-40B4-BE49-F238E27FC236}">
                  <a16:creationId xmlns:a16="http://schemas.microsoft.com/office/drawing/2014/main" id="{E56B1ECA-63C4-465F-8DDD-B0A7038991CF}"/>
                </a:ext>
              </a:extLst>
            </p:cNvPr>
            <p:cNvSpPr txBox="1"/>
            <p:nvPr/>
          </p:nvSpPr>
          <p:spPr>
            <a:xfrm>
              <a:off x="1064280" y="3940009"/>
              <a:ext cx="1011187" cy="307777"/>
            </a:xfrm>
            <a:prstGeom prst="rect">
              <a:avLst/>
            </a:prstGeom>
            <a:noFill/>
          </p:spPr>
          <p:txBody>
            <a:bodyPr wrap="square" rtlCol="0">
              <a:spAutoFit/>
            </a:bodyPr>
            <a:lstStyle/>
            <a:p>
              <a:pPr algn="ctr"/>
              <a:r>
                <a:rPr lang="en-US" sz="1400">
                  <a:latin typeface="Comfortaa" panose="020F0603070000060003" pitchFamily="34" charset="0"/>
                </a:rPr>
                <a:t>Energy</a:t>
              </a:r>
            </a:p>
          </p:txBody>
        </p:sp>
        <p:grpSp>
          <p:nvGrpSpPr>
            <p:cNvPr id="12" name="Group 11">
              <a:extLst>
                <a:ext uri="{FF2B5EF4-FFF2-40B4-BE49-F238E27FC236}">
                  <a16:creationId xmlns:a16="http://schemas.microsoft.com/office/drawing/2014/main" id="{9254F3C3-03D9-42A7-80EF-716C503AAB6B}"/>
                </a:ext>
              </a:extLst>
            </p:cNvPr>
            <p:cNvGrpSpPr/>
            <p:nvPr/>
          </p:nvGrpSpPr>
          <p:grpSpPr>
            <a:xfrm>
              <a:off x="404810" y="4990116"/>
              <a:ext cx="1123988" cy="886177"/>
              <a:chOff x="1961042" y="7966684"/>
              <a:chExt cx="1484937" cy="1101586"/>
            </a:xfrm>
          </p:grpSpPr>
          <p:grpSp>
            <p:nvGrpSpPr>
              <p:cNvPr id="54" name="Group 53">
                <a:extLst>
                  <a:ext uri="{FF2B5EF4-FFF2-40B4-BE49-F238E27FC236}">
                    <a16:creationId xmlns:a16="http://schemas.microsoft.com/office/drawing/2014/main" id="{DE113E43-6169-412F-82D1-51E8672230D3}"/>
                  </a:ext>
                </a:extLst>
              </p:cNvPr>
              <p:cNvGrpSpPr/>
              <p:nvPr/>
            </p:nvGrpSpPr>
            <p:grpSpPr>
              <a:xfrm>
                <a:off x="1961042" y="7966684"/>
                <a:ext cx="1434828" cy="914400"/>
                <a:chOff x="1382858" y="6395326"/>
                <a:chExt cx="1434828" cy="914400"/>
              </a:xfrm>
            </p:grpSpPr>
            <p:pic>
              <p:nvPicPr>
                <p:cNvPr id="56" name="Graphic 55" descr="Upward trend">
                  <a:extLst>
                    <a:ext uri="{FF2B5EF4-FFF2-40B4-BE49-F238E27FC236}">
                      <a16:creationId xmlns:a16="http://schemas.microsoft.com/office/drawing/2014/main" id="{9B613A08-4D57-4FF9-B208-47F68D632F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3286" y="6395326"/>
                  <a:ext cx="914400" cy="914400"/>
                </a:xfrm>
                <a:prstGeom prst="rect">
                  <a:avLst/>
                </a:prstGeom>
              </p:spPr>
            </p:pic>
            <p:pic>
              <p:nvPicPr>
                <p:cNvPr id="57" name="Graphic 56" descr="Money">
                  <a:extLst>
                    <a:ext uri="{FF2B5EF4-FFF2-40B4-BE49-F238E27FC236}">
                      <a16:creationId xmlns:a16="http://schemas.microsoft.com/office/drawing/2014/main" id="{BC43834C-7322-4287-9F5A-CA0E8E34E6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1382858" y="6483980"/>
                  <a:ext cx="734304" cy="734304"/>
                </a:xfrm>
                <a:prstGeom prst="rect">
                  <a:avLst/>
                </a:prstGeom>
              </p:spPr>
            </p:pic>
          </p:grpSp>
          <p:sp>
            <p:nvSpPr>
              <p:cNvPr id="55" name="TextBox 54">
                <a:extLst>
                  <a:ext uri="{FF2B5EF4-FFF2-40B4-BE49-F238E27FC236}">
                    <a16:creationId xmlns:a16="http://schemas.microsoft.com/office/drawing/2014/main" id="{2C9D36B0-583C-4A23-A830-18B83B28003E}"/>
                  </a:ext>
                </a:extLst>
              </p:cNvPr>
              <p:cNvSpPr txBox="1"/>
              <p:nvPr/>
            </p:nvSpPr>
            <p:spPr>
              <a:xfrm>
                <a:off x="2030257" y="8685680"/>
                <a:ext cx="1415722" cy="382590"/>
              </a:xfrm>
              <a:prstGeom prst="rect">
                <a:avLst/>
              </a:prstGeom>
              <a:noFill/>
            </p:spPr>
            <p:txBody>
              <a:bodyPr wrap="square" rtlCol="0">
                <a:spAutoFit/>
              </a:bodyPr>
              <a:lstStyle/>
              <a:p>
                <a:pPr algn="ctr"/>
                <a:r>
                  <a:rPr lang="en-US" sz="1400">
                    <a:latin typeface="Comfortaa" panose="020F0603070000060003" pitchFamily="34" charset="0"/>
                  </a:rPr>
                  <a:t>Economics</a:t>
                </a:r>
              </a:p>
            </p:txBody>
          </p:sp>
        </p:grpSp>
        <p:grpSp>
          <p:nvGrpSpPr>
            <p:cNvPr id="13" name="Group 12">
              <a:extLst>
                <a:ext uri="{FF2B5EF4-FFF2-40B4-BE49-F238E27FC236}">
                  <a16:creationId xmlns:a16="http://schemas.microsoft.com/office/drawing/2014/main" id="{D24CE5E8-2AA2-4E65-80D2-106F0E5B36FB}"/>
                </a:ext>
              </a:extLst>
            </p:cNvPr>
            <p:cNvGrpSpPr/>
            <p:nvPr/>
          </p:nvGrpSpPr>
          <p:grpSpPr>
            <a:xfrm>
              <a:off x="5196015" y="3059752"/>
              <a:ext cx="1174468" cy="1301555"/>
              <a:chOff x="3170279" y="2209488"/>
              <a:chExt cx="1362227" cy="1540562"/>
            </a:xfrm>
          </p:grpSpPr>
          <p:grpSp>
            <p:nvGrpSpPr>
              <p:cNvPr id="50" name="Group 49">
                <a:extLst>
                  <a:ext uri="{FF2B5EF4-FFF2-40B4-BE49-F238E27FC236}">
                    <a16:creationId xmlns:a16="http://schemas.microsoft.com/office/drawing/2014/main" id="{31F92265-7E29-4821-A3A0-EDBF67CA5DEA}"/>
                  </a:ext>
                </a:extLst>
              </p:cNvPr>
              <p:cNvGrpSpPr/>
              <p:nvPr/>
            </p:nvGrpSpPr>
            <p:grpSpPr>
              <a:xfrm>
                <a:off x="3341141" y="2209488"/>
                <a:ext cx="1043538" cy="1079311"/>
                <a:chOff x="5588106" y="4270053"/>
                <a:chExt cx="1061990" cy="1146389"/>
              </a:xfrm>
            </p:grpSpPr>
            <p:pic>
              <p:nvPicPr>
                <p:cNvPr id="52" name="Graphic 51" descr="Desert scene">
                  <a:extLst>
                    <a:ext uri="{FF2B5EF4-FFF2-40B4-BE49-F238E27FC236}">
                      <a16:creationId xmlns:a16="http://schemas.microsoft.com/office/drawing/2014/main" id="{B1467657-188C-4D4C-890E-6CD08AA649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8106" y="4502042"/>
                  <a:ext cx="914400" cy="914400"/>
                </a:xfrm>
                <a:prstGeom prst="rect">
                  <a:avLst/>
                </a:prstGeom>
              </p:spPr>
            </p:pic>
            <p:pic>
              <p:nvPicPr>
                <p:cNvPr id="53" name="Graphic 52" descr="Bats">
                  <a:extLst>
                    <a:ext uri="{FF2B5EF4-FFF2-40B4-BE49-F238E27FC236}">
                      <a16:creationId xmlns:a16="http://schemas.microsoft.com/office/drawing/2014/main" id="{A5D8C60E-F244-4AD0-ACBA-CF9B1DB581A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604920">
                  <a:off x="6083963" y="4270053"/>
                  <a:ext cx="566133" cy="566134"/>
                </a:xfrm>
                <a:prstGeom prst="rect">
                  <a:avLst/>
                </a:prstGeom>
              </p:spPr>
            </p:pic>
          </p:grpSp>
          <p:sp>
            <p:nvSpPr>
              <p:cNvPr id="51" name="TextBox 50">
                <a:extLst>
                  <a:ext uri="{FF2B5EF4-FFF2-40B4-BE49-F238E27FC236}">
                    <a16:creationId xmlns:a16="http://schemas.microsoft.com/office/drawing/2014/main" id="{2E8937BA-A4FC-48A5-84FB-5A5B20016356}"/>
                  </a:ext>
                </a:extLst>
              </p:cNvPr>
              <p:cNvSpPr txBox="1"/>
              <p:nvPr/>
            </p:nvSpPr>
            <p:spPr>
              <a:xfrm>
                <a:off x="3170279" y="3130751"/>
                <a:ext cx="1362227" cy="619299"/>
              </a:xfrm>
              <a:prstGeom prst="rect">
                <a:avLst/>
              </a:prstGeom>
              <a:noFill/>
            </p:spPr>
            <p:txBody>
              <a:bodyPr wrap="square" rtlCol="0">
                <a:spAutoFit/>
              </a:bodyPr>
              <a:lstStyle/>
              <a:p>
                <a:pPr algn="ctr"/>
                <a:r>
                  <a:rPr lang="en-US" sz="1400">
                    <a:latin typeface="Comfortaa" panose="020F0603070000060003" pitchFamily="34" charset="0"/>
                  </a:rPr>
                  <a:t>The Living </a:t>
                </a:r>
              </a:p>
              <a:p>
                <a:pPr algn="ctr"/>
                <a:r>
                  <a:rPr lang="en-US" sz="1400">
                    <a:latin typeface="Comfortaa" panose="020F0603070000060003" pitchFamily="34" charset="0"/>
                  </a:rPr>
                  <a:t>World</a:t>
                </a:r>
              </a:p>
            </p:txBody>
          </p:sp>
        </p:grpSp>
        <p:grpSp>
          <p:nvGrpSpPr>
            <p:cNvPr id="14" name="Group 13">
              <a:extLst>
                <a:ext uri="{FF2B5EF4-FFF2-40B4-BE49-F238E27FC236}">
                  <a16:creationId xmlns:a16="http://schemas.microsoft.com/office/drawing/2014/main" id="{BA4A814B-FD92-48F5-9CFF-04271D28548C}"/>
                </a:ext>
              </a:extLst>
            </p:cNvPr>
            <p:cNvGrpSpPr/>
            <p:nvPr/>
          </p:nvGrpSpPr>
          <p:grpSpPr>
            <a:xfrm>
              <a:off x="5830002" y="4920418"/>
              <a:ext cx="909307" cy="1066191"/>
              <a:chOff x="639343" y="2355461"/>
              <a:chExt cx="1370214" cy="1500779"/>
            </a:xfrm>
          </p:grpSpPr>
          <p:sp>
            <p:nvSpPr>
              <p:cNvPr id="44" name="TextBox 43">
                <a:extLst>
                  <a:ext uri="{FF2B5EF4-FFF2-40B4-BE49-F238E27FC236}">
                    <a16:creationId xmlns:a16="http://schemas.microsoft.com/office/drawing/2014/main" id="{41B1F4B9-AC77-4104-9D04-4F00C631C593}"/>
                  </a:ext>
                </a:extLst>
              </p:cNvPr>
              <p:cNvSpPr txBox="1"/>
              <p:nvPr/>
            </p:nvSpPr>
            <p:spPr>
              <a:xfrm>
                <a:off x="639343" y="3119751"/>
                <a:ext cx="1358584" cy="736489"/>
              </a:xfrm>
              <a:prstGeom prst="rect">
                <a:avLst/>
              </a:prstGeom>
              <a:noFill/>
            </p:spPr>
            <p:txBody>
              <a:bodyPr wrap="square" rtlCol="0">
                <a:spAutoFit/>
              </a:bodyPr>
              <a:lstStyle/>
              <a:p>
                <a:pPr algn="ctr"/>
                <a:r>
                  <a:rPr lang="en-US" sz="1400">
                    <a:latin typeface="Comfortaa" panose="020F0603070000060003" pitchFamily="34" charset="0"/>
                  </a:rPr>
                  <a:t>Water </a:t>
                </a:r>
              </a:p>
              <a:p>
                <a:pPr algn="ctr"/>
                <a:r>
                  <a:rPr lang="en-US" sz="1400">
                    <a:latin typeface="Comfortaa" panose="020F0603070000060003" pitchFamily="34" charset="0"/>
                  </a:rPr>
                  <a:t>Systems</a:t>
                </a:r>
              </a:p>
            </p:txBody>
          </p:sp>
          <p:grpSp>
            <p:nvGrpSpPr>
              <p:cNvPr id="45" name="Group 44">
                <a:extLst>
                  <a:ext uri="{FF2B5EF4-FFF2-40B4-BE49-F238E27FC236}">
                    <a16:creationId xmlns:a16="http://schemas.microsoft.com/office/drawing/2014/main" id="{07D822E3-55DA-476E-A5FD-B5F629BACD30}"/>
                  </a:ext>
                </a:extLst>
              </p:cNvPr>
              <p:cNvGrpSpPr/>
              <p:nvPr/>
            </p:nvGrpSpPr>
            <p:grpSpPr>
              <a:xfrm>
                <a:off x="693491" y="2355461"/>
                <a:ext cx="1316066" cy="822585"/>
                <a:chOff x="693491" y="2330147"/>
                <a:chExt cx="1316066" cy="822585"/>
              </a:xfrm>
            </p:grpSpPr>
            <p:grpSp>
              <p:nvGrpSpPr>
                <p:cNvPr id="46" name="Group 45">
                  <a:extLst>
                    <a:ext uri="{FF2B5EF4-FFF2-40B4-BE49-F238E27FC236}">
                      <a16:creationId xmlns:a16="http://schemas.microsoft.com/office/drawing/2014/main" id="{BA8F1B03-85CC-48D3-A55A-91398909CDC9}"/>
                    </a:ext>
                  </a:extLst>
                </p:cNvPr>
                <p:cNvGrpSpPr/>
                <p:nvPr/>
              </p:nvGrpSpPr>
              <p:grpSpPr>
                <a:xfrm>
                  <a:off x="1359650" y="2443801"/>
                  <a:ext cx="649907" cy="698672"/>
                  <a:chOff x="1359650" y="2443801"/>
                  <a:chExt cx="649907" cy="698672"/>
                </a:xfrm>
              </p:grpSpPr>
              <p:pic>
                <p:nvPicPr>
                  <p:cNvPr id="48" name="Graphic 47" descr="Shower">
                    <a:extLst>
                      <a:ext uri="{FF2B5EF4-FFF2-40B4-BE49-F238E27FC236}">
                        <a16:creationId xmlns:a16="http://schemas.microsoft.com/office/drawing/2014/main" id="{46071A65-E98B-4F3B-8F72-524974DAC9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9650" y="2582405"/>
                    <a:ext cx="475449" cy="560068"/>
                  </a:xfrm>
                  <a:prstGeom prst="rect">
                    <a:avLst/>
                  </a:prstGeom>
                </p:spPr>
              </p:pic>
              <p:pic>
                <p:nvPicPr>
                  <p:cNvPr id="49" name="Graphic 48" descr="Bubbles">
                    <a:extLst>
                      <a:ext uri="{FF2B5EF4-FFF2-40B4-BE49-F238E27FC236}">
                        <a16:creationId xmlns:a16="http://schemas.microsoft.com/office/drawing/2014/main" id="{CFAD0CF6-4418-4044-88D8-315C7F2C521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77835" y="2443801"/>
                    <a:ext cx="431722" cy="431722"/>
                  </a:xfrm>
                  <a:prstGeom prst="rect">
                    <a:avLst/>
                  </a:prstGeom>
                </p:spPr>
              </p:pic>
            </p:grpSp>
            <p:pic>
              <p:nvPicPr>
                <p:cNvPr id="47" name="Picture 46">
                  <a:extLst>
                    <a:ext uri="{FF2B5EF4-FFF2-40B4-BE49-F238E27FC236}">
                      <a16:creationId xmlns:a16="http://schemas.microsoft.com/office/drawing/2014/main" id="{E657E0B2-3C12-4400-8376-8E24306DAE6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491" y="2330147"/>
                  <a:ext cx="822585" cy="822585"/>
                </a:xfrm>
                <a:prstGeom prst="rect">
                  <a:avLst/>
                </a:prstGeom>
              </p:spPr>
            </p:pic>
          </p:grpSp>
        </p:grpSp>
        <p:sp>
          <p:nvSpPr>
            <p:cNvPr id="15" name="Decagon 14">
              <a:extLst>
                <a:ext uri="{FF2B5EF4-FFF2-40B4-BE49-F238E27FC236}">
                  <a16:creationId xmlns:a16="http://schemas.microsoft.com/office/drawing/2014/main" id="{98360575-2776-4CF8-8D65-A0D1E89F3D0A}"/>
                </a:ext>
              </a:extLst>
            </p:cNvPr>
            <p:cNvSpPr/>
            <p:nvPr/>
          </p:nvSpPr>
          <p:spPr>
            <a:xfrm>
              <a:off x="1537491" y="3402183"/>
              <a:ext cx="4251293" cy="4068015"/>
            </a:xfrm>
            <a:prstGeom prst="dec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a:extLst>
                <a:ext uri="{FF2B5EF4-FFF2-40B4-BE49-F238E27FC236}">
                  <a16:creationId xmlns:a16="http://schemas.microsoft.com/office/drawing/2014/main" id="{2175DED1-7A9F-4679-8D55-213EE4B7D9D6}"/>
                </a:ext>
              </a:extLst>
            </p:cNvPr>
            <p:cNvGrpSpPr/>
            <p:nvPr/>
          </p:nvGrpSpPr>
          <p:grpSpPr>
            <a:xfrm>
              <a:off x="4010892" y="2244684"/>
              <a:ext cx="1105292" cy="1186848"/>
              <a:chOff x="379413" y="3188851"/>
              <a:chExt cx="1246551" cy="1280244"/>
            </a:xfrm>
          </p:grpSpPr>
          <p:grpSp>
            <p:nvGrpSpPr>
              <p:cNvPr id="40" name="Group 39">
                <a:extLst>
                  <a:ext uri="{FF2B5EF4-FFF2-40B4-BE49-F238E27FC236}">
                    <a16:creationId xmlns:a16="http://schemas.microsoft.com/office/drawing/2014/main" id="{F8B4313D-F4A1-4D87-94FB-FD7A3820F91E}"/>
                  </a:ext>
                </a:extLst>
              </p:cNvPr>
              <p:cNvGrpSpPr/>
              <p:nvPr/>
            </p:nvGrpSpPr>
            <p:grpSpPr>
              <a:xfrm>
                <a:off x="560632" y="3188851"/>
                <a:ext cx="1065332" cy="1280244"/>
                <a:chOff x="725104" y="4370088"/>
                <a:chExt cx="1065332" cy="1280244"/>
              </a:xfrm>
            </p:grpSpPr>
            <p:pic>
              <p:nvPicPr>
                <p:cNvPr id="42" name="Graphic 41" descr="City">
                  <a:extLst>
                    <a:ext uri="{FF2B5EF4-FFF2-40B4-BE49-F238E27FC236}">
                      <a16:creationId xmlns:a16="http://schemas.microsoft.com/office/drawing/2014/main" id="{17C4012C-4C60-4FD8-BAF7-C801DF9C1B7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6036" y="4370088"/>
                  <a:ext cx="914400" cy="914400"/>
                </a:xfrm>
                <a:prstGeom prst="rect">
                  <a:avLst/>
                </a:prstGeom>
              </p:spPr>
            </p:pic>
            <p:sp>
              <p:nvSpPr>
                <p:cNvPr id="43" name="TextBox 42">
                  <a:extLst>
                    <a:ext uri="{FF2B5EF4-FFF2-40B4-BE49-F238E27FC236}">
                      <a16:creationId xmlns:a16="http://schemas.microsoft.com/office/drawing/2014/main" id="{BB2C8A7C-F4B9-4516-8A15-959F2DCEAD18}"/>
                    </a:ext>
                  </a:extLst>
                </p:cNvPr>
                <p:cNvSpPr txBox="1"/>
                <p:nvPr/>
              </p:nvSpPr>
              <p:spPr>
                <a:xfrm>
                  <a:off x="725104" y="5085938"/>
                  <a:ext cx="1004434" cy="564394"/>
                </a:xfrm>
                <a:prstGeom prst="rect">
                  <a:avLst/>
                </a:prstGeom>
                <a:noFill/>
              </p:spPr>
              <p:txBody>
                <a:bodyPr wrap="square" rtlCol="0">
                  <a:spAutoFit/>
                </a:bodyPr>
                <a:lstStyle/>
                <a:p>
                  <a:pPr algn="ctr"/>
                  <a:r>
                    <a:rPr lang="en-US" sz="1400">
                      <a:latin typeface="Comfortaa" panose="020F0603070000060003" pitchFamily="34" charset="0"/>
                    </a:rPr>
                    <a:t>The Built</a:t>
                  </a:r>
                </a:p>
                <a:p>
                  <a:pPr algn="ctr"/>
                  <a:r>
                    <a:rPr lang="en-US" sz="1400">
                      <a:latin typeface="Comfortaa" panose="020F0603070000060003" pitchFamily="34" charset="0"/>
                    </a:rPr>
                    <a:t>World</a:t>
                  </a:r>
                </a:p>
              </p:txBody>
            </p:sp>
          </p:grpSp>
          <p:pic>
            <p:nvPicPr>
              <p:cNvPr id="41" name="Graphic 40" descr="Cell Tower">
                <a:extLst>
                  <a:ext uri="{FF2B5EF4-FFF2-40B4-BE49-F238E27FC236}">
                    <a16:creationId xmlns:a16="http://schemas.microsoft.com/office/drawing/2014/main" id="{DDFCE0B5-B5F8-47E0-A68F-BE9F0D44A30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79413" y="3297725"/>
                <a:ext cx="553455" cy="711490"/>
              </a:xfrm>
              <a:prstGeom prst="rect">
                <a:avLst/>
              </a:prstGeom>
            </p:spPr>
          </p:pic>
        </p:grpSp>
        <p:grpSp>
          <p:nvGrpSpPr>
            <p:cNvPr id="17" name="Group 16">
              <a:extLst>
                <a:ext uri="{FF2B5EF4-FFF2-40B4-BE49-F238E27FC236}">
                  <a16:creationId xmlns:a16="http://schemas.microsoft.com/office/drawing/2014/main" id="{0B91B58A-37BD-45D8-9817-ACBE8CCA14BF}"/>
                </a:ext>
              </a:extLst>
            </p:cNvPr>
            <p:cNvGrpSpPr/>
            <p:nvPr/>
          </p:nvGrpSpPr>
          <p:grpSpPr>
            <a:xfrm>
              <a:off x="858141" y="6653105"/>
              <a:ext cx="1071597" cy="850131"/>
              <a:chOff x="881587" y="6629659"/>
              <a:chExt cx="1071597" cy="850131"/>
            </a:xfrm>
          </p:grpSpPr>
          <p:grpSp>
            <p:nvGrpSpPr>
              <p:cNvPr id="35" name="Group 34">
                <a:extLst>
                  <a:ext uri="{FF2B5EF4-FFF2-40B4-BE49-F238E27FC236}">
                    <a16:creationId xmlns:a16="http://schemas.microsoft.com/office/drawing/2014/main" id="{4D56E597-100A-425D-8E7C-FEA6D3E90261}"/>
                  </a:ext>
                </a:extLst>
              </p:cNvPr>
              <p:cNvGrpSpPr/>
              <p:nvPr/>
            </p:nvGrpSpPr>
            <p:grpSpPr>
              <a:xfrm>
                <a:off x="881587" y="6629659"/>
                <a:ext cx="1071597" cy="635074"/>
                <a:chOff x="3685032" y="3368005"/>
                <a:chExt cx="1335024" cy="688555"/>
              </a:xfrm>
            </p:grpSpPr>
            <p:pic>
              <p:nvPicPr>
                <p:cNvPr id="37" name="Graphic 36" descr="Earth globe: Americas">
                  <a:extLst>
                    <a:ext uri="{FF2B5EF4-FFF2-40B4-BE49-F238E27FC236}">
                      <a16:creationId xmlns:a16="http://schemas.microsoft.com/office/drawing/2014/main" id="{4D115359-4576-4521-8BA3-32396D43E84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009601" y="3368005"/>
                  <a:ext cx="688555" cy="688555"/>
                </a:xfrm>
                <a:prstGeom prst="rect">
                  <a:avLst/>
                </a:prstGeom>
              </p:spPr>
            </p:pic>
            <p:pic>
              <p:nvPicPr>
                <p:cNvPr id="38" name="Picture 37">
                  <a:extLst>
                    <a:ext uri="{FF2B5EF4-FFF2-40B4-BE49-F238E27FC236}">
                      <a16:creationId xmlns:a16="http://schemas.microsoft.com/office/drawing/2014/main" id="{0043F0D6-A9AE-4338-8824-E9139434BAB3}"/>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20918527">
                  <a:off x="3685032" y="3392151"/>
                  <a:ext cx="576072" cy="640262"/>
                </a:xfrm>
                <a:prstGeom prst="rect">
                  <a:avLst/>
                </a:prstGeom>
              </p:spPr>
            </p:pic>
            <p:pic>
              <p:nvPicPr>
                <p:cNvPr id="39" name="Picture 38">
                  <a:extLst>
                    <a:ext uri="{FF2B5EF4-FFF2-40B4-BE49-F238E27FC236}">
                      <a16:creationId xmlns:a16="http://schemas.microsoft.com/office/drawing/2014/main" id="{0EC0B291-855D-4919-BD53-43C803538756}"/>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555420" flipH="1">
                  <a:off x="4447032" y="3392151"/>
                  <a:ext cx="573024" cy="640262"/>
                </a:xfrm>
                <a:prstGeom prst="rect">
                  <a:avLst/>
                </a:prstGeom>
              </p:spPr>
            </p:pic>
          </p:grpSp>
          <p:sp>
            <p:nvSpPr>
              <p:cNvPr id="36" name="TextBox 35">
                <a:extLst>
                  <a:ext uri="{FF2B5EF4-FFF2-40B4-BE49-F238E27FC236}">
                    <a16:creationId xmlns:a16="http://schemas.microsoft.com/office/drawing/2014/main" id="{6E789DDB-E9A5-4993-AB4D-5FD1A6BBE658}"/>
                  </a:ext>
                </a:extLst>
              </p:cNvPr>
              <p:cNvSpPr txBox="1"/>
              <p:nvPr/>
            </p:nvSpPr>
            <p:spPr>
              <a:xfrm>
                <a:off x="947760" y="7172013"/>
                <a:ext cx="967799" cy="307777"/>
              </a:xfrm>
              <a:prstGeom prst="rect">
                <a:avLst/>
              </a:prstGeom>
              <a:noFill/>
            </p:spPr>
            <p:txBody>
              <a:bodyPr wrap="square" rtlCol="0">
                <a:spAutoFit/>
              </a:bodyPr>
              <a:lstStyle/>
              <a:p>
                <a:pPr algn="ctr"/>
                <a:r>
                  <a:rPr lang="en-US" sz="1400">
                    <a:latin typeface="Comfortaa" panose="020F0603070000060003" pitchFamily="34" charset="0"/>
                  </a:rPr>
                  <a:t>Society</a:t>
                </a:r>
              </a:p>
            </p:txBody>
          </p:sp>
        </p:grpSp>
        <p:grpSp>
          <p:nvGrpSpPr>
            <p:cNvPr id="18" name="Group 17">
              <a:extLst>
                <a:ext uri="{FF2B5EF4-FFF2-40B4-BE49-F238E27FC236}">
                  <a16:creationId xmlns:a16="http://schemas.microsoft.com/office/drawing/2014/main" id="{6BABF649-410F-486A-8068-DA9216DD4DFB}"/>
                </a:ext>
              </a:extLst>
            </p:cNvPr>
            <p:cNvGrpSpPr/>
            <p:nvPr/>
          </p:nvGrpSpPr>
          <p:grpSpPr>
            <a:xfrm>
              <a:off x="2088097" y="2316219"/>
              <a:ext cx="1457228" cy="1051310"/>
              <a:chOff x="-66795" y="5056281"/>
              <a:chExt cx="1643466" cy="1134040"/>
            </a:xfrm>
          </p:grpSpPr>
          <p:grpSp>
            <p:nvGrpSpPr>
              <p:cNvPr id="31" name="Group 30">
                <a:extLst>
                  <a:ext uri="{FF2B5EF4-FFF2-40B4-BE49-F238E27FC236}">
                    <a16:creationId xmlns:a16="http://schemas.microsoft.com/office/drawing/2014/main" id="{0D7BFEE1-FC50-4BDE-AE18-CBDEA14C4C02}"/>
                  </a:ext>
                </a:extLst>
              </p:cNvPr>
              <p:cNvGrpSpPr/>
              <p:nvPr/>
            </p:nvGrpSpPr>
            <p:grpSpPr>
              <a:xfrm>
                <a:off x="376886" y="5056281"/>
                <a:ext cx="822688" cy="926370"/>
                <a:chOff x="360836" y="5168992"/>
                <a:chExt cx="822688" cy="926370"/>
              </a:xfrm>
            </p:grpSpPr>
            <p:pic>
              <p:nvPicPr>
                <p:cNvPr id="33" name="Graphic 32" descr="Bus">
                  <a:extLst>
                    <a:ext uri="{FF2B5EF4-FFF2-40B4-BE49-F238E27FC236}">
                      <a16:creationId xmlns:a16="http://schemas.microsoft.com/office/drawing/2014/main" id="{BD056F55-A9EB-4655-AF15-673DD9FA73B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60836" y="5168992"/>
                  <a:ext cx="822688" cy="822688"/>
                </a:xfrm>
                <a:prstGeom prst="rect">
                  <a:avLst/>
                </a:prstGeom>
              </p:spPr>
            </p:pic>
            <p:pic>
              <p:nvPicPr>
                <p:cNvPr id="34" name="Graphic 33" descr="Cycling">
                  <a:extLst>
                    <a:ext uri="{FF2B5EF4-FFF2-40B4-BE49-F238E27FC236}">
                      <a16:creationId xmlns:a16="http://schemas.microsoft.com/office/drawing/2014/main" id="{3BCB9E4C-6D2D-4C16-A961-C5451358E58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9445" y="5536476"/>
                  <a:ext cx="558886" cy="558886"/>
                </a:xfrm>
                <a:prstGeom prst="rect">
                  <a:avLst/>
                </a:prstGeom>
              </p:spPr>
            </p:pic>
          </p:grpSp>
          <p:sp>
            <p:nvSpPr>
              <p:cNvPr id="32" name="TextBox 31">
                <a:extLst>
                  <a:ext uri="{FF2B5EF4-FFF2-40B4-BE49-F238E27FC236}">
                    <a16:creationId xmlns:a16="http://schemas.microsoft.com/office/drawing/2014/main" id="{5DDF1A6C-2BD1-474C-9346-710C415A952F}"/>
                  </a:ext>
                </a:extLst>
              </p:cNvPr>
              <p:cNvSpPr txBox="1"/>
              <p:nvPr/>
            </p:nvSpPr>
            <p:spPr>
              <a:xfrm>
                <a:off x="-66795" y="5858324"/>
                <a:ext cx="1643466" cy="331997"/>
              </a:xfrm>
              <a:prstGeom prst="rect">
                <a:avLst/>
              </a:prstGeom>
              <a:noFill/>
            </p:spPr>
            <p:txBody>
              <a:bodyPr wrap="square" rtlCol="0">
                <a:spAutoFit/>
              </a:bodyPr>
              <a:lstStyle/>
              <a:p>
                <a:pPr algn="ctr"/>
                <a:r>
                  <a:rPr lang="en-US" sz="1400">
                    <a:latin typeface="Comfortaa" panose="020F0603070000060003" pitchFamily="34" charset="0"/>
                  </a:rPr>
                  <a:t>Transportation</a:t>
                </a:r>
              </a:p>
            </p:txBody>
          </p:sp>
        </p:grpSp>
        <p:sp>
          <p:nvSpPr>
            <p:cNvPr id="19" name="TextBox 18">
              <a:extLst>
                <a:ext uri="{FF2B5EF4-FFF2-40B4-BE49-F238E27FC236}">
                  <a16:creationId xmlns:a16="http://schemas.microsoft.com/office/drawing/2014/main" id="{ACDF024B-267A-4672-A3AC-A8064C5C7E43}"/>
                </a:ext>
              </a:extLst>
            </p:cNvPr>
            <p:cNvSpPr txBox="1"/>
            <p:nvPr/>
          </p:nvSpPr>
          <p:spPr>
            <a:xfrm>
              <a:off x="2106128" y="4938226"/>
              <a:ext cx="3157675" cy="923330"/>
            </a:xfrm>
            <a:prstGeom prst="rect">
              <a:avLst/>
            </a:prstGeom>
            <a:noFill/>
          </p:spPr>
          <p:txBody>
            <a:bodyPr wrap="square" rtlCol="0">
              <a:spAutoFit/>
            </a:bodyPr>
            <a:lstStyle/>
            <a:p>
              <a:pPr algn="ctr"/>
              <a:r>
                <a:rPr lang="en-US" sz="5400">
                  <a:latin typeface="Sue Ellen Francisco " panose="02000000000000000000" pitchFamily="2" charset="0"/>
                </a:rPr>
                <a:t>Sustainability</a:t>
              </a:r>
            </a:p>
          </p:txBody>
        </p:sp>
        <p:grpSp>
          <p:nvGrpSpPr>
            <p:cNvPr id="20" name="Group 19">
              <a:extLst>
                <a:ext uri="{FF2B5EF4-FFF2-40B4-BE49-F238E27FC236}">
                  <a16:creationId xmlns:a16="http://schemas.microsoft.com/office/drawing/2014/main" id="{E5F3BAB8-589D-4482-A70D-E74E587048F9}"/>
                </a:ext>
              </a:extLst>
            </p:cNvPr>
            <p:cNvGrpSpPr/>
            <p:nvPr/>
          </p:nvGrpSpPr>
          <p:grpSpPr>
            <a:xfrm>
              <a:off x="3954810" y="7466057"/>
              <a:ext cx="1038660" cy="1409197"/>
              <a:chOff x="5365760" y="4147385"/>
              <a:chExt cx="1366257" cy="1737969"/>
            </a:xfrm>
          </p:grpSpPr>
          <p:grpSp>
            <p:nvGrpSpPr>
              <p:cNvPr id="27" name="Group 26">
                <a:extLst>
                  <a:ext uri="{FF2B5EF4-FFF2-40B4-BE49-F238E27FC236}">
                    <a16:creationId xmlns:a16="http://schemas.microsoft.com/office/drawing/2014/main" id="{259FD245-0C09-4D4F-BB5C-0783A9BF985C}"/>
                  </a:ext>
                </a:extLst>
              </p:cNvPr>
              <p:cNvGrpSpPr/>
              <p:nvPr/>
            </p:nvGrpSpPr>
            <p:grpSpPr>
              <a:xfrm>
                <a:off x="5592977" y="4147385"/>
                <a:ext cx="914400" cy="1231138"/>
                <a:chOff x="5468808" y="2378427"/>
                <a:chExt cx="914400" cy="1231138"/>
              </a:xfrm>
            </p:grpSpPr>
            <p:pic>
              <p:nvPicPr>
                <p:cNvPr id="29" name="Graphic 28" descr="Medical">
                  <a:extLst>
                    <a:ext uri="{FF2B5EF4-FFF2-40B4-BE49-F238E27FC236}">
                      <a16:creationId xmlns:a16="http://schemas.microsoft.com/office/drawing/2014/main" id="{D4310A85-F9C2-4B3E-AA4B-648F9AE533A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468808" y="2378427"/>
                  <a:ext cx="914400" cy="914400"/>
                </a:xfrm>
                <a:prstGeom prst="rect">
                  <a:avLst/>
                </a:prstGeom>
              </p:spPr>
            </p:pic>
            <p:pic>
              <p:nvPicPr>
                <p:cNvPr id="30" name="Graphic 29" descr="Group of women">
                  <a:extLst>
                    <a:ext uri="{FF2B5EF4-FFF2-40B4-BE49-F238E27FC236}">
                      <a16:creationId xmlns:a16="http://schemas.microsoft.com/office/drawing/2014/main" id="{8EFAB49A-3AF3-4826-A41B-2022F5A2511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550058" y="2873920"/>
                  <a:ext cx="735646" cy="735645"/>
                </a:xfrm>
                <a:prstGeom prst="rect">
                  <a:avLst/>
                </a:prstGeom>
              </p:spPr>
            </p:pic>
          </p:grpSp>
          <p:sp>
            <p:nvSpPr>
              <p:cNvPr id="28" name="TextBox 27">
                <a:extLst>
                  <a:ext uri="{FF2B5EF4-FFF2-40B4-BE49-F238E27FC236}">
                    <a16:creationId xmlns:a16="http://schemas.microsoft.com/office/drawing/2014/main" id="{76A0174B-E8FE-4667-88BE-7CC241232711}"/>
                  </a:ext>
                </a:extLst>
              </p:cNvPr>
              <p:cNvSpPr txBox="1"/>
              <p:nvPr/>
            </p:nvSpPr>
            <p:spPr>
              <a:xfrm>
                <a:off x="5365760" y="5240064"/>
                <a:ext cx="1366257" cy="645290"/>
              </a:xfrm>
              <a:prstGeom prst="rect">
                <a:avLst/>
              </a:prstGeom>
              <a:noFill/>
            </p:spPr>
            <p:txBody>
              <a:bodyPr wrap="square" rtlCol="0">
                <a:spAutoFit/>
              </a:bodyPr>
              <a:lstStyle/>
              <a:p>
                <a:pPr algn="ctr"/>
                <a:r>
                  <a:rPr lang="en-US" sz="1400">
                    <a:latin typeface="Comfortaa" panose="020F0603070000060003" pitchFamily="34" charset="0"/>
                  </a:rPr>
                  <a:t>Public Health</a:t>
                </a:r>
              </a:p>
            </p:txBody>
          </p:sp>
        </p:grpSp>
        <p:sp>
          <p:nvSpPr>
            <p:cNvPr id="21" name="TextBox 20">
              <a:extLst>
                <a:ext uri="{FF2B5EF4-FFF2-40B4-BE49-F238E27FC236}">
                  <a16:creationId xmlns:a16="http://schemas.microsoft.com/office/drawing/2014/main" id="{7DDDBBBF-9386-4EA5-8860-FCBE41717888}"/>
                </a:ext>
              </a:extLst>
            </p:cNvPr>
            <p:cNvSpPr txBox="1"/>
            <p:nvPr/>
          </p:nvSpPr>
          <p:spPr>
            <a:xfrm>
              <a:off x="2273897" y="5606737"/>
              <a:ext cx="2669324" cy="738664"/>
            </a:xfrm>
            <a:prstGeom prst="rect">
              <a:avLst/>
            </a:prstGeom>
            <a:noFill/>
          </p:spPr>
          <p:txBody>
            <a:bodyPr wrap="square" rtlCol="0">
              <a:spAutoFit/>
            </a:bodyPr>
            <a:lstStyle/>
            <a:p>
              <a:pPr algn="ctr"/>
              <a:r>
                <a:rPr lang="en-US" sz="1400">
                  <a:latin typeface="Myriad Pro" panose="020B0503030403020204" pitchFamily="34" charset="0"/>
                </a:rPr>
                <a:t>Meeting the needs of today without creating risk for the future</a:t>
              </a:r>
            </a:p>
          </p:txBody>
        </p:sp>
        <p:pic>
          <p:nvPicPr>
            <p:cNvPr id="22" name="Picture 21" descr="A close up of a logo&#10;&#10;Description automatically generated">
              <a:extLst>
                <a:ext uri="{FF2B5EF4-FFF2-40B4-BE49-F238E27FC236}">
                  <a16:creationId xmlns:a16="http://schemas.microsoft.com/office/drawing/2014/main" id="{18C0ECED-4C5C-48E6-B121-CC91176CD7D6}"/>
                </a:ext>
              </a:extLst>
            </p:cNvPr>
            <p:cNvPicPr>
              <a:picLocks noChangeAspect="1"/>
            </p:cNvPicPr>
            <p:nvPr/>
          </p:nvPicPr>
          <p:blipFill rotWithShape="1">
            <a:blip r:embed="rId41">
              <a:extLst>
                <a:ext uri="{28A0092B-C50C-407E-A947-70E740481C1C}">
                  <a14:useLocalDpi xmlns:a14="http://schemas.microsoft.com/office/drawing/2010/main" val="0"/>
                </a:ext>
              </a:extLst>
            </a:blip>
            <a:srcRect l="39804" r="40526" b="71676"/>
            <a:stretch/>
          </p:blipFill>
          <p:spPr>
            <a:xfrm>
              <a:off x="5641329" y="6854184"/>
              <a:ext cx="145560" cy="127813"/>
            </a:xfrm>
            <a:prstGeom prst="rect">
              <a:avLst/>
            </a:prstGeom>
          </p:spPr>
        </p:pic>
        <p:pic>
          <p:nvPicPr>
            <p:cNvPr id="23" name="Picture 22" descr="A close up of a logo&#10;&#10;Description automatically generated">
              <a:extLst>
                <a:ext uri="{FF2B5EF4-FFF2-40B4-BE49-F238E27FC236}">
                  <a16:creationId xmlns:a16="http://schemas.microsoft.com/office/drawing/2014/main" id="{30C957AD-47B6-47E6-A9CD-C65D6D1000D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90273" y="4065638"/>
              <a:ext cx="820619" cy="91530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5D7B29-34E8-4694-B98F-5E0583FECE0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038920" y="3531357"/>
              <a:ext cx="134706" cy="150249"/>
            </a:xfrm>
            <a:prstGeom prst="rect">
              <a:avLst/>
            </a:prstGeom>
          </p:spPr>
        </p:pic>
        <p:pic>
          <p:nvPicPr>
            <p:cNvPr id="25" name="Picture 24" descr="A close up of a logo&#10;&#10;Description automatically generated">
              <a:extLst>
                <a:ext uri="{FF2B5EF4-FFF2-40B4-BE49-F238E27FC236}">
                  <a16:creationId xmlns:a16="http://schemas.microsoft.com/office/drawing/2014/main" id="{5668E3AD-F2FC-4164-BBE7-BA5C46992FD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rot="19854349">
              <a:off x="1097898" y="4970603"/>
              <a:ext cx="228096" cy="254414"/>
            </a:xfrm>
            <a:prstGeom prst="rect">
              <a:avLst/>
            </a:prstGeom>
          </p:spPr>
        </p:pic>
        <p:pic>
          <p:nvPicPr>
            <p:cNvPr id="26" name="Picture 25" descr="A close up of a logo&#10;&#10;Description automatically generated">
              <a:extLst>
                <a:ext uri="{FF2B5EF4-FFF2-40B4-BE49-F238E27FC236}">
                  <a16:creationId xmlns:a16="http://schemas.microsoft.com/office/drawing/2014/main" id="{F8D4D663-E9D3-4F3B-9232-0D52B61F221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723797" y="3500693"/>
              <a:ext cx="134706" cy="150249"/>
            </a:xfrm>
            <a:prstGeom prst="rect">
              <a:avLst/>
            </a:prstGeom>
          </p:spPr>
        </p:pic>
      </p:grpSp>
    </p:spTree>
    <p:extLst>
      <p:ext uri="{BB962C8B-B14F-4D97-AF65-F5344CB8AC3E}">
        <p14:creationId xmlns:p14="http://schemas.microsoft.com/office/powerpoint/2010/main" val="3134494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rdenin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CF423896-48D9-4A89-AB30-1698C56CDA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468"/>
          <a:stretch/>
        </p:blipFill>
        <p:spPr>
          <a:xfrm>
            <a:off x="3503815" y="581684"/>
            <a:ext cx="764769" cy="685800"/>
          </a:xfrm>
          <a:prstGeom prst="rect">
            <a:avLst/>
          </a:prstGeom>
        </p:spPr>
      </p:pic>
      <p:sp>
        <p:nvSpPr>
          <p:cNvPr id="3" name="Rectangle 2">
            <a:extLst>
              <a:ext uri="{FF2B5EF4-FFF2-40B4-BE49-F238E27FC236}">
                <a16:creationId xmlns:a16="http://schemas.microsoft.com/office/drawing/2014/main" id="{911FE11D-B306-4D02-84BD-AB67920EB9B7}"/>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92D050"/>
                </a:solidFill>
                <a:latin typeface="Comfortaa" panose="020F0403060000060003" pitchFamily="34" charset="0"/>
              </a:rPr>
              <a:t>Gardening</a:t>
            </a:r>
            <a:endParaRPr lang="en-US" sz="1600">
              <a:solidFill>
                <a:srgbClr val="92D050"/>
              </a:solidFill>
            </a:endParaRPr>
          </a:p>
        </p:txBody>
      </p:sp>
    </p:spTree>
    <p:extLst>
      <p:ext uri="{BB962C8B-B14F-4D97-AF65-F5344CB8AC3E}">
        <p14:creationId xmlns:p14="http://schemas.microsoft.com/office/powerpoint/2010/main" val="29977664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igurative Langu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30138AF-45D2-405C-A083-C374F6574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600712"/>
          </a:xfrm>
          <a:prstGeom prst="rect">
            <a:avLst/>
          </a:prstGeom>
        </p:spPr>
      </p:pic>
    </p:spTree>
    <p:extLst>
      <p:ext uri="{BB962C8B-B14F-4D97-AF65-F5344CB8AC3E}">
        <p14:creationId xmlns:p14="http://schemas.microsoft.com/office/powerpoint/2010/main" val="2181281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ertificat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FD3D1BE-6307-4B4A-92E1-D33A27529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7" cy="1397663"/>
          </a:xfrm>
          <a:prstGeom prst="rect">
            <a:avLst/>
          </a:prstGeom>
        </p:spPr>
      </p:pic>
    </p:spTree>
    <p:extLst>
      <p:ext uri="{BB962C8B-B14F-4D97-AF65-F5344CB8AC3E}">
        <p14:creationId xmlns:p14="http://schemas.microsoft.com/office/powerpoint/2010/main" val="2001519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cognition Card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747358F-2309-4A04-B13F-2FAD8E77F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600714"/>
          </a:xfrm>
          <a:prstGeom prst="rect">
            <a:avLst/>
          </a:prstGeom>
        </p:spPr>
      </p:pic>
    </p:spTree>
    <p:extLst>
      <p:ext uri="{BB962C8B-B14F-4D97-AF65-F5344CB8AC3E}">
        <p14:creationId xmlns:p14="http://schemas.microsoft.com/office/powerpoint/2010/main" val="3532003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ulletin Boar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5AE276B-387D-468A-B2D1-EC765BBD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397664"/>
          </a:xfrm>
          <a:prstGeom prst="rect">
            <a:avLst/>
          </a:prstGeom>
        </p:spPr>
      </p:pic>
    </p:spTree>
    <p:extLst>
      <p:ext uri="{BB962C8B-B14F-4D97-AF65-F5344CB8AC3E}">
        <p14:creationId xmlns:p14="http://schemas.microsoft.com/office/powerpoint/2010/main" val="19491535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ook Lis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03C70A8-9BC9-4323-95EC-7FFA05FE5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8" cy="1397664"/>
          </a:xfrm>
          <a:prstGeom prst="rect">
            <a:avLst/>
          </a:prstGeom>
        </p:spPr>
      </p:pic>
    </p:spTree>
    <p:extLst>
      <p:ext uri="{BB962C8B-B14F-4D97-AF65-F5344CB8AC3E}">
        <p14:creationId xmlns:p14="http://schemas.microsoft.com/office/powerpoint/2010/main" val="4218234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oices Menu">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44DFADD-7F09-4641-AD12-CF0810C43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27238"/>
            <a:ext cx="1270760" cy="1397667"/>
          </a:xfrm>
          <a:prstGeom prst="rect">
            <a:avLst/>
          </a:prstGeom>
        </p:spPr>
      </p:pic>
    </p:spTree>
    <p:extLst>
      <p:ext uri="{BB962C8B-B14F-4D97-AF65-F5344CB8AC3E}">
        <p14:creationId xmlns:p14="http://schemas.microsoft.com/office/powerpoint/2010/main" val="2821072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lthy Habits">
    <p:spTree>
      <p:nvGrpSpPr>
        <p:cNvPr id="1" name=""/>
        <p:cNvGrpSpPr/>
        <p:nvPr/>
      </p:nvGrpSpPr>
      <p:grpSpPr>
        <a:xfrm>
          <a:off x="0" y="0"/>
          <a:ext cx="0" cy="0"/>
          <a:chOff x="0" y="0"/>
          <a:chExt cx="0" cy="0"/>
        </a:xfrm>
      </p:grpSpPr>
      <p:pic>
        <p:nvPicPr>
          <p:cNvPr id="3" name="Picture 2" descr="A picture containing iPod&#10;&#10;Description automatically generated">
            <a:extLst>
              <a:ext uri="{FF2B5EF4-FFF2-40B4-BE49-F238E27FC236}">
                <a16:creationId xmlns:a16="http://schemas.microsoft.com/office/drawing/2014/main" id="{0B532571-2805-4FDF-8ADD-2EDEF96B5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19832026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ardenin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CF423896-48D9-4A89-AB30-1698C56CD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397662"/>
          </a:xfrm>
          <a:prstGeom prst="rect">
            <a:avLst/>
          </a:prstGeom>
        </p:spPr>
      </p:pic>
    </p:spTree>
    <p:extLst>
      <p:ext uri="{BB962C8B-B14F-4D97-AF65-F5344CB8AC3E}">
        <p14:creationId xmlns:p14="http://schemas.microsoft.com/office/powerpoint/2010/main" val="2997766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23602264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tness Challenge">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B81DD4-3ADD-4D2E-8689-EAE27102E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7200" y="559593"/>
            <a:ext cx="1241413" cy="1563751"/>
          </a:xfrm>
          <a:prstGeom prst="rect">
            <a:avLst/>
          </a:prstGeom>
        </p:spPr>
      </p:pic>
    </p:spTree>
    <p:extLst>
      <p:ext uri="{BB962C8B-B14F-4D97-AF65-F5344CB8AC3E}">
        <p14:creationId xmlns:p14="http://schemas.microsoft.com/office/powerpoint/2010/main" val="422230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7506"/>
          <a:stretch/>
        </p:blipFill>
        <p:spPr>
          <a:xfrm>
            <a:off x="3508275" y="541342"/>
            <a:ext cx="755850" cy="685800"/>
          </a:xfrm>
          <a:prstGeom prst="rect">
            <a:avLst/>
          </a:prstGeom>
        </p:spPr>
      </p:pic>
      <p:sp>
        <p:nvSpPr>
          <p:cNvPr id="3" name="Rectangle 2">
            <a:extLst>
              <a:ext uri="{FF2B5EF4-FFF2-40B4-BE49-F238E27FC236}">
                <a16:creationId xmlns:a16="http://schemas.microsoft.com/office/drawing/2014/main" id="{215C3D0E-9AFC-4FA4-91A9-8F2E5B295F70}"/>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92D050"/>
                </a:solidFill>
                <a:latin typeface="Comfortaa" panose="020F0403060000060003" pitchFamily="34" charset="0"/>
              </a:rPr>
              <a:t>Gardening</a:t>
            </a:r>
            <a:endParaRPr lang="en-US" sz="1600">
              <a:solidFill>
                <a:srgbClr val="92D050"/>
              </a:solidFill>
            </a:endParaRPr>
          </a:p>
        </p:txBody>
      </p:sp>
    </p:spTree>
    <p:extLst>
      <p:ext uri="{BB962C8B-B14F-4D97-AF65-F5344CB8AC3E}">
        <p14:creationId xmlns:p14="http://schemas.microsoft.com/office/powerpoint/2010/main" val="23602264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fe Sk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8" cy="1397665"/>
          </a:xfrm>
          <a:prstGeom prst="rect">
            <a:avLst/>
          </a:prstGeom>
        </p:spPr>
      </p:pic>
    </p:spTree>
    <p:extLst>
      <p:ext uri="{BB962C8B-B14F-4D97-AF65-F5344CB8AC3E}">
        <p14:creationId xmlns:p14="http://schemas.microsoft.com/office/powerpoint/2010/main" val="17369865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natomy">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70757" cy="1397663"/>
          </a:xfrm>
          <a:prstGeom prst="rect">
            <a:avLst/>
          </a:prstGeom>
        </p:spPr>
      </p:pic>
    </p:spTree>
    <p:extLst>
      <p:ext uri="{BB962C8B-B14F-4D97-AF65-F5344CB8AC3E}">
        <p14:creationId xmlns:p14="http://schemas.microsoft.com/office/powerpoint/2010/main" val="14072012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ory Ti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2189"/>
            <a:ext cx="1270757" cy="1395971"/>
          </a:xfrm>
          <a:prstGeom prst="rect">
            <a:avLst/>
          </a:prstGeom>
        </p:spPr>
      </p:pic>
    </p:spTree>
    <p:extLst>
      <p:ext uri="{BB962C8B-B14F-4D97-AF65-F5344CB8AC3E}">
        <p14:creationId xmlns:p14="http://schemas.microsoft.com/office/powerpoint/2010/main" val="3148001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ine Ar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222F858-C587-482C-9BD7-4E03E9EA4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93879" cy="1421371"/>
          </a:xfrm>
          <a:prstGeom prst="rect">
            <a:avLst/>
          </a:prstGeom>
        </p:spPr>
      </p:pic>
    </p:spTree>
    <p:extLst>
      <p:ext uri="{BB962C8B-B14F-4D97-AF65-F5344CB8AC3E}">
        <p14:creationId xmlns:p14="http://schemas.microsoft.com/office/powerpoint/2010/main" val="2689955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raf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5322BD-AA75-40FF-8798-7BA69576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7" y="541343"/>
            <a:ext cx="1281687" cy="1407978"/>
          </a:xfrm>
          <a:prstGeom prst="rect">
            <a:avLst/>
          </a:prstGeom>
        </p:spPr>
      </p:pic>
    </p:spTree>
    <p:extLst>
      <p:ext uri="{BB962C8B-B14F-4D97-AF65-F5344CB8AC3E}">
        <p14:creationId xmlns:p14="http://schemas.microsoft.com/office/powerpoint/2010/main" val="32051315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Nutrition">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2B03698-E38F-4525-ADDC-5828B20A9B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6" y="541342"/>
            <a:ext cx="1281687" cy="1409685"/>
          </a:xfrm>
          <a:prstGeom prst="rect">
            <a:avLst/>
          </a:prstGeom>
        </p:spPr>
      </p:pic>
    </p:spTree>
    <p:extLst>
      <p:ext uri="{BB962C8B-B14F-4D97-AF65-F5344CB8AC3E}">
        <p14:creationId xmlns:p14="http://schemas.microsoft.com/office/powerpoint/2010/main" val="2648138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hopping Tip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0A6085B-5909-46B8-B019-B6B3B4258D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7514" y="541340"/>
            <a:ext cx="1323710" cy="1455905"/>
          </a:xfrm>
          <a:prstGeom prst="rect">
            <a:avLst/>
          </a:prstGeom>
        </p:spPr>
      </p:pic>
    </p:spTree>
    <p:extLst>
      <p:ext uri="{BB962C8B-B14F-4D97-AF65-F5344CB8AC3E}">
        <p14:creationId xmlns:p14="http://schemas.microsoft.com/office/powerpoint/2010/main" val="27772720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F Projec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49E9332-7B65-42F8-AD82-312F89AE1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3" y="556536"/>
            <a:ext cx="1240553" cy="1562667"/>
          </a:xfrm>
          <a:prstGeom prst="rect">
            <a:avLst/>
          </a:prstGeom>
        </p:spPr>
      </p:pic>
    </p:spTree>
    <p:extLst>
      <p:ext uri="{BB962C8B-B14F-4D97-AF65-F5344CB8AC3E}">
        <p14:creationId xmlns:p14="http://schemas.microsoft.com/office/powerpoint/2010/main" val="29521679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mmunity Hero">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455B4F9C-FF8D-4D26-B595-A07A4169E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7897" y="561951"/>
            <a:ext cx="1236254" cy="1557252"/>
          </a:xfrm>
          <a:prstGeom prst="rect">
            <a:avLst/>
          </a:prstGeom>
        </p:spPr>
      </p:pic>
    </p:spTree>
    <p:extLst>
      <p:ext uri="{BB962C8B-B14F-4D97-AF65-F5344CB8AC3E}">
        <p14:creationId xmlns:p14="http://schemas.microsoft.com/office/powerpoint/2010/main" val="29517827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8F8B618-386B-4AA0-8B8B-1BAE8EA4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3" cy="1364443"/>
          </a:xfrm>
          <a:prstGeom prst="rect">
            <a:avLst/>
          </a:prstGeom>
        </p:spPr>
      </p:pic>
    </p:spTree>
    <p:extLst>
      <p:ext uri="{BB962C8B-B14F-4D97-AF65-F5344CB8AC3E}">
        <p14:creationId xmlns:p14="http://schemas.microsoft.com/office/powerpoint/2010/main" val="1592687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tness Challenge">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B81DD4-3ADD-4D2E-8689-EAE27102EB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988"/>
          <a:stretch/>
        </p:blipFill>
        <p:spPr>
          <a:xfrm>
            <a:off x="3508184" y="541344"/>
            <a:ext cx="756032" cy="685800"/>
          </a:xfrm>
          <a:prstGeom prst="rect">
            <a:avLst/>
          </a:prstGeom>
        </p:spPr>
      </p:pic>
      <p:sp>
        <p:nvSpPr>
          <p:cNvPr id="4" name="Rectangle 3">
            <a:extLst>
              <a:ext uri="{FF2B5EF4-FFF2-40B4-BE49-F238E27FC236}">
                <a16:creationId xmlns:a16="http://schemas.microsoft.com/office/drawing/2014/main" id="{8F1909B0-3450-4723-A5B3-5AAD7767729A}"/>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Comfortaa" panose="020F0403060000060003" pitchFamily="34" charset="0"/>
              </a:rPr>
              <a:t>Fitness Challenge</a:t>
            </a:r>
            <a:endParaRPr lang="en-US" sz="1600">
              <a:solidFill>
                <a:schemeClr val="tx1"/>
              </a:solidFill>
            </a:endParaRPr>
          </a:p>
        </p:txBody>
      </p:sp>
    </p:spTree>
    <p:extLst>
      <p:ext uri="{BB962C8B-B14F-4D97-AF65-F5344CB8AC3E}">
        <p14:creationId xmlns:p14="http://schemas.microsoft.com/office/powerpoint/2010/main" val="42223002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e Kind Checklist">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EE07DC7-5C20-48BF-9A64-A2B23E8B0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562668"/>
          </a:xfrm>
          <a:prstGeom prst="rect">
            <a:avLst/>
          </a:prstGeom>
        </p:spPr>
      </p:pic>
    </p:spTree>
    <p:extLst>
      <p:ext uri="{BB962C8B-B14F-4D97-AF65-F5344CB8AC3E}">
        <p14:creationId xmlns:p14="http://schemas.microsoft.com/office/powerpoint/2010/main" val="1086281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e Kind Americ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92B997A5-E978-4B6E-9DCF-1BA9E1C9FD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364444"/>
          </a:xfrm>
          <a:prstGeom prst="rect">
            <a:avLst/>
          </a:prstGeom>
        </p:spPr>
      </p:pic>
    </p:spTree>
    <p:extLst>
      <p:ext uri="{BB962C8B-B14F-4D97-AF65-F5344CB8AC3E}">
        <p14:creationId xmlns:p14="http://schemas.microsoft.com/office/powerpoint/2010/main" val="12135207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am Buildin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D7AFCF2C-D0D6-4FC0-8B8D-47534FAED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364445"/>
          </a:xfrm>
          <a:prstGeom prst="rect">
            <a:avLst/>
          </a:prstGeom>
        </p:spPr>
      </p:pic>
    </p:spTree>
    <p:extLst>
      <p:ext uri="{BB962C8B-B14F-4D97-AF65-F5344CB8AC3E}">
        <p14:creationId xmlns:p14="http://schemas.microsoft.com/office/powerpoint/2010/main" val="849554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orld Language">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01809B36-8AA2-410F-9109-C7A23D254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562669"/>
          </a:xfrm>
          <a:prstGeom prst="rect">
            <a:avLst/>
          </a:prstGeom>
        </p:spPr>
      </p:pic>
    </p:spTree>
    <p:extLst>
      <p:ext uri="{BB962C8B-B14F-4D97-AF65-F5344CB8AC3E}">
        <p14:creationId xmlns:p14="http://schemas.microsoft.com/office/powerpoint/2010/main" val="36139404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07D1A0F-9CE4-4579-BCAC-8E9665001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7355254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atitude Journal">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5845F80-C37F-4297-AE86-B1C1BC24B5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34666149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lendar">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F258544-A6D0-4957-8273-5CF9226D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26428863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otivational Poster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09B8B304-C014-4459-B781-526EC48C7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20776375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ecipe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83EF1A1-3D06-44BD-87A5-C75B3C316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32068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yberSkill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0BF3777-D7B8-4BC1-86FC-66FEC51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61951"/>
            <a:ext cx="1235399" cy="1358774"/>
          </a:xfrm>
          <a:prstGeom prst="rect">
            <a:avLst/>
          </a:prstGeom>
        </p:spPr>
      </p:pic>
    </p:spTree>
    <p:extLst>
      <p:ext uri="{BB962C8B-B14F-4D97-AF65-F5344CB8AC3E}">
        <p14:creationId xmlns:p14="http://schemas.microsoft.com/office/powerpoint/2010/main" val="1610424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y Ti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7AFFB-8275-4B12-B2BC-F6D5B0121A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7467"/>
          <a:stretch/>
        </p:blipFill>
        <p:spPr>
          <a:xfrm>
            <a:off x="3507997" y="542190"/>
            <a:ext cx="756406" cy="685800"/>
          </a:xfrm>
          <a:prstGeom prst="rect">
            <a:avLst/>
          </a:prstGeom>
        </p:spPr>
      </p:pic>
      <p:sp>
        <p:nvSpPr>
          <p:cNvPr id="4" name="Rectangle 3">
            <a:extLst>
              <a:ext uri="{FF2B5EF4-FFF2-40B4-BE49-F238E27FC236}">
                <a16:creationId xmlns:a16="http://schemas.microsoft.com/office/drawing/2014/main" id="{521812A0-BEE9-4389-BF7E-4B9A3F90E15E}"/>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7712"/>
                </a:solidFill>
                <a:latin typeface="Comfortaa" panose="020F0403060000060003" pitchFamily="34" charset="0"/>
              </a:rPr>
              <a:t>Story Time</a:t>
            </a:r>
            <a:endParaRPr lang="en-US" sz="1600">
              <a:solidFill>
                <a:srgbClr val="FF7712"/>
              </a:solidFill>
            </a:endParaRPr>
          </a:p>
        </p:txBody>
      </p:sp>
    </p:spTree>
    <p:extLst>
      <p:ext uri="{BB962C8B-B14F-4D97-AF65-F5344CB8AC3E}">
        <p14:creationId xmlns:p14="http://schemas.microsoft.com/office/powerpoint/2010/main" val="31480012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7364F-A29F-4459-B67F-C7684D700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6" cy="1364446"/>
          </a:xfrm>
          <a:prstGeom prst="rect">
            <a:avLst/>
          </a:prstGeom>
        </p:spPr>
      </p:pic>
    </p:spTree>
    <p:extLst>
      <p:ext uri="{BB962C8B-B14F-4D97-AF65-F5344CB8AC3E}">
        <p14:creationId xmlns:p14="http://schemas.microsoft.com/office/powerpoint/2010/main" val="23004417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e Kind Bea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AEA2D-A359-441B-BA0F-2631CC7231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4"/>
            <a:ext cx="1240555" cy="1364445"/>
          </a:xfrm>
          <a:prstGeom prst="rect">
            <a:avLst/>
          </a:prstGeom>
        </p:spPr>
      </p:pic>
    </p:spTree>
    <p:extLst>
      <p:ext uri="{BB962C8B-B14F-4D97-AF65-F5344CB8AC3E}">
        <p14:creationId xmlns:p14="http://schemas.microsoft.com/office/powerpoint/2010/main" val="25621397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od &amp; Cultur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DA19D3CA-9107-4372-87E0-69F6FC749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3"/>
            <a:ext cx="1242059" cy="1364445"/>
          </a:xfrm>
          <a:prstGeom prst="rect">
            <a:avLst/>
          </a:prstGeom>
        </p:spPr>
      </p:pic>
    </p:spTree>
    <p:extLst>
      <p:ext uri="{BB962C8B-B14F-4D97-AF65-F5344CB8AC3E}">
        <p14:creationId xmlns:p14="http://schemas.microsoft.com/office/powerpoint/2010/main" val="34807465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nswer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3F231-76DD-4A05-9AA2-70FEFE0E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8" y="556533"/>
            <a:ext cx="1242059" cy="1366099"/>
          </a:xfrm>
          <a:prstGeom prst="rect">
            <a:avLst/>
          </a:prstGeom>
        </p:spPr>
      </p:pic>
    </p:spTree>
    <p:extLst>
      <p:ext uri="{BB962C8B-B14F-4D97-AF65-F5344CB8AC3E}">
        <p14:creationId xmlns:p14="http://schemas.microsoft.com/office/powerpoint/2010/main" val="26411590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sson Prep">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F8D3608C-2A6E-4B12-8110-BB22D12C0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3394"/>
          <a:stretch/>
        </p:blipFill>
        <p:spPr>
          <a:xfrm>
            <a:off x="-551622" y="4377960"/>
            <a:ext cx="7772400" cy="5710815"/>
          </a:xfrm>
          <a:prstGeom prst="rect">
            <a:avLst/>
          </a:prstGeom>
        </p:spPr>
      </p:pic>
      <p:pic>
        <p:nvPicPr>
          <p:cNvPr id="3" name="Picture 2" descr="A close up of a sign&#10;&#10;Description automatically generated">
            <a:extLst>
              <a:ext uri="{FF2B5EF4-FFF2-40B4-BE49-F238E27FC236}">
                <a16:creationId xmlns:a16="http://schemas.microsoft.com/office/drawing/2014/main" id="{49E6E942-4FF0-44F3-84F0-86C860DB61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3960" y="587212"/>
            <a:ext cx="1204654" cy="1324959"/>
          </a:xfrm>
          <a:prstGeom prst="rect">
            <a:avLst/>
          </a:prstGeom>
        </p:spPr>
      </p:pic>
      <p:sp>
        <p:nvSpPr>
          <p:cNvPr id="9" name="TextBox 8">
            <a:extLst>
              <a:ext uri="{FF2B5EF4-FFF2-40B4-BE49-F238E27FC236}">
                <a16:creationId xmlns:a16="http://schemas.microsoft.com/office/drawing/2014/main" id="{05DB1A18-CDA7-4A59-9467-590CDC0AFF4E}"/>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10" name="Picture 9" descr="A close up of a sign&#10;&#10;Description automatically generated">
            <a:extLst>
              <a:ext uri="{FF2B5EF4-FFF2-40B4-BE49-F238E27FC236}">
                <a16:creationId xmlns:a16="http://schemas.microsoft.com/office/drawing/2014/main" id="{D7123050-CE54-44B6-95B3-10745C4645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9777198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Lesson Pre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6E942-4FF0-44F3-84F0-86C860DB61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83960" y="587212"/>
            <a:ext cx="1204654" cy="1324958"/>
          </a:xfrm>
          <a:prstGeom prst="rect">
            <a:avLst/>
          </a:prstGeom>
        </p:spPr>
      </p:pic>
    </p:spTree>
    <p:extLst>
      <p:ext uri="{BB962C8B-B14F-4D97-AF65-F5344CB8AC3E}">
        <p14:creationId xmlns:p14="http://schemas.microsoft.com/office/powerpoint/2010/main" val="14084619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284646C-AC7C-46C2-8A73-9CE17B77C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960" y="587213"/>
            <a:ext cx="1215435" cy="1336816"/>
          </a:xfrm>
          <a:prstGeom prst="rect">
            <a:avLst/>
          </a:prstGeom>
        </p:spPr>
      </p:pic>
    </p:spTree>
    <p:extLst>
      <p:ext uri="{BB962C8B-B14F-4D97-AF65-F5344CB8AC3E}">
        <p14:creationId xmlns:p14="http://schemas.microsoft.com/office/powerpoint/2010/main" val="39148615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lthy Hygi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16D9-A088-4975-BB5E-DBC746C8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345" y="587213"/>
            <a:ext cx="1210112" cy="1524322"/>
          </a:xfrm>
          <a:prstGeom prst="rect">
            <a:avLst/>
          </a:prstGeom>
        </p:spPr>
      </p:pic>
    </p:spTree>
    <p:extLst>
      <p:ext uri="{BB962C8B-B14F-4D97-AF65-F5344CB8AC3E}">
        <p14:creationId xmlns:p14="http://schemas.microsoft.com/office/powerpoint/2010/main" val="6075047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0F05FA-06F2-4D4B-920F-6CAF482C0F9D}"/>
              </a:ext>
            </a:extLst>
          </p:cNvPr>
          <p:cNvGrpSpPr/>
          <p:nvPr userDrawn="1"/>
        </p:nvGrpSpPr>
        <p:grpSpPr>
          <a:xfrm>
            <a:off x="404810" y="2181275"/>
            <a:ext cx="6334499" cy="6630570"/>
            <a:chOff x="404810" y="2244684"/>
            <a:chExt cx="6334499" cy="6630570"/>
          </a:xfrm>
        </p:grpSpPr>
        <p:grpSp>
          <p:nvGrpSpPr>
            <p:cNvPr id="8" name="Group 7">
              <a:extLst>
                <a:ext uri="{FF2B5EF4-FFF2-40B4-BE49-F238E27FC236}">
                  <a16:creationId xmlns:a16="http://schemas.microsoft.com/office/drawing/2014/main" id="{59B8A51D-82F2-4492-9CCF-F2AA68D45F05}"/>
                </a:ext>
              </a:extLst>
            </p:cNvPr>
            <p:cNvGrpSpPr/>
            <p:nvPr/>
          </p:nvGrpSpPr>
          <p:grpSpPr>
            <a:xfrm>
              <a:off x="2279094" y="7551744"/>
              <a:ext cx="1259465" cy="1311259"/>
              <a:chOff x="5170593" y="6584160"/>
              <a:chExt cx="1600490" cy="1533297"/>
            </a:xfrm>
          </p:grpSpPr>
          <p:grpSp>
            <p:nvGrpSpPr>
              <p:cNvPr id="64" name="Group 63">
                <a:extLst>
                  <a:ext uri="{FF2B5EF4-FFF2-40B4-BE49-F238E27FC236}">
                    <a16:creationId xmlns:a16="http://schemas.microsoft.com/office/drawing/2014/main" id="{23DC2643-B99B-46A0-8035-1766DE2A0DF2}"/>
                  </a:ext>
                </a:extLst>
              </p:cNvPr>
              <p:cNvGrpSpPr/>
              <p:nvPr/>
            </p:nvGrpSpPr>
            <p:grpSpPr>
              <a:xfrm>
                <a:off x="5461702" y="6584160"/>
                <a:ext cx="986551" cy="990580"/>
                <a:chOff x="5456733" y="4430713"/>
                <a:chExt cx="1141635" cy="1141635"/>
              </a:xfrm>
            </p:grpSpPr>
            <p:pic>
              <p:nvPicPr>
                <p:cNvPr id="66" name="Picture 65">
                  <a:extLst>
                    <a:ext uri="{FF2B5EF4-FFF2-40B4-BE49-F238E27FC236}">
                      <a16:creationId xmlns:a16="http://schemas.microsoft.com/office/drawing/2014/main" id="{5CA4E00C-6DEE-4773-B1A4-3094005D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733" y="4430713"/>
                  <a:ext cx="1141635" cy="1141635"/>
                </a:xfrm>
                <a:prstGeom prst="rect">
                  <a:avLst/>
                </a:prstGeom>
              </p:spPr>
            </p:pic>
            <p:pic>
              <p:nvPicPr>
                <p:cNvPr id="67" name="Graphic 66" descr="Heart">
                  <a:extLst>
                    <a:ext uri="{FF2B5EF4-FFF2-40B4-BE49-F238E27FC236}">
                      <a16:creationId xmlns:a16="http://schemas.microsoft.com/office/drawing/2014/main" id="{0C50FE86-DBC9-41B3-9B12-5BDC9C82D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407" y="4959242"/>
                  <a:ext cx="551222" cy="551222"/>
                </a:xfrm>
                <a:prstGeom prst="rect">
                  <a:avLst/>
                </a:prstGeom>
              </p:spPr>
            </p:pic>
          </p:grpSp>
          <p:sp>
            <p:nvSpPr>
              <p:cNvPr id="65" name="TextBox 64">
                <a:extLst>
                  <a:ext uri="{FF2B5EF4-FFF2-40B4-BE49-F238E27FC236}">
                    <a16:creationId xmlns:a16="http://schemas.microsoft.com/office/drawing/2014/main" id="{57F65BEF-1AED-4403-A952-F54685E5014F}"/>
                  </a:ext>
                </a:extLst>
              </p:cNvPr>
              <p:cNvSpPr txBox="1"/>
              <p:nvPr/>
            </p:nvSpPr>
            <p:spPr>
              <a:xfrm>
                <a:off x="5170593" y="7505639"/>
                <a:ext cx="1600490" cy="611818"/>
              </a:xfrm>
              <a:prstGeom prst="rect">
                <a:avLst/>
              </a:prstGeom>
              <a:noFill/>
            </p:spPr>
            <p:txBody>
              <a:bodyPr wrap="square" rtlCol="0">
                <a:spAutoFit/>
              </a:bodyPr>
              <a:lstStyle/>
              <a:p>
                <a:pPr algn="ctr"/>
                <a:r>
                  <a:rPr lang="en-US" sz="1400">
                    <a:latin typeface="Comfortaa" panose="020F0603070000060003" pitchFamily="34" charset="0"/>
                  </a:rPr>
                  <a:t>Inner </a:t>
                </a:r>
              </a:p>
              <a:p>
                <a:pPr algn="ctr"/>
                <a:r>
                  <a:rPr lang="en-US" sz="1400">
                    <a:latin typeface="Comfortaa" panose="020F0603070000060003" pitchFamily="34" charset="0"/>
                  </a:rPr>
                  <a:t>Sustainability</a:t>
                </a:r>
              </a:p>
            </p:txBody>
          </p:sp>
        </p:grpSp>
        <p:grpSp>
          <p:nvGrpSpPr>
            <p:cNvPr id="9" name="Group 8">
              <a:extLst>
                <a:ext uri="{FF2B5EF4-FFF2-40B4-BE49-F238E27FC236}">
                  <a16:creationId xmlns:a16="http://schemas.microsoft.com/office/drawing/2014/main" id="{8C67758B-1941-4D17-A8D2-C7BA0D4AFE78}"/>
                </a:ext>
              </a:extLst>
            </p:cNvPr>
            <p:cNvGrpSpPr/>
            <p:nvPr/>
          </p:nvGrpSpPr>
          <p:grpSpPr>
            <a:xfrm>
              <a:off x="5416103" y="6382811"/>
              <a:ext cx="833143" cy="1308345"/>
              <a:chOff x="5734116" y="3043917"/>
              <a:chExt cx="1011087" cy="1545803"/>
            </a:xfrm>
          </p:grpSpPr>
          <p:sp>
            <p:nvSpPr>
              <p:cNvPr id="60" name="TextBox 59">
                <a:extLst>
                  <a:ext uri="{FF2B5EF4-FFF2-40B4-BE49-F238E27FC236}">
                    <a16:creationId xmlns:a16="http://schemas.microsoft.com/office/drawing/2014/main" id="{2120F718-DDC5-4C14-BA55-B730030D68DE}"/>
                  </a:ext>
                </a:extLst>
              </p:cNvPr>
              <p:cNvSpPr txBox="1"/>
              <p:nvPr/>
            </p:nvSpPr>
            <p:spPr>
              <a:xfrm>
                <a:off x="5734116" y="3971538"/>
                <a:ext cx="1004882" cy="618182"/>
              </a:xfrm>
              <a:prstGeom prst="rect">
                <a:avLst/>
              </a:prstGeom>
              <a:noFill/>
            </p:spPr>
            <p:txBody>
              <a:bodyPr wrap="square" rtlCol="0">
                <a:spAutoFit/>
              </a:bodyPr>
              <a:lstStyle/>
              <a:p>
                <a:pPr algn="ctr"/>
                <a:r>
                  <a:rPr lang="en-US" sz="1400">
                    <a:latin typeface="Comfortaa" panose="020F0603070000060003" pitchFamily="34" charset="0"/>
                  </a:rPr>
                  <a:t>Food </a:t>
                </a:r>
              </a:p>
              <a:p>
                <a:pPr algn="ctr"/>
                <a:r>
                  <a:rPr lang="en-US" sz="1400">
                    <a:latin typeface="Comfortaa" panose="020F0603070000060003" pitchFamily="34" charset="0"/>
                  </a:rPr>
                  <a:t>Systems</a:t>
                </a:r>
              </a:p>
            </p:txBody>
          </p:sp>
          <p:grpSp>
            <p:nvGrpSpPr>
              <p:cNvPr id="61" name="Group 60">
                <a:extLst>
                  <a:ext uri="{FF2B5EF4-FFF2-40B4-BE49-F238E27FC236}">
                    <a16:creationId xmlns:a16="http://schemas.microsoft.com/office/drawing/2014/main" id="{8EA9D356-ABF4-45D2-B012-CD036D5BED2D}"/>
                  </a:ext>
                </a:extLst>
              </p:cNvPr>
              <p:cNvGrpSpPr/>
              <p:nvPr/>
            </p:nvGrpSpPr>
            <p:grpSpPr>
              <a:xfrm>
                <a:off x="5758652" y="3043917"/>
                <a:ext cx="986551" cy="1250612"/>
                <a:chOff x="2844784" y="5387932"/>
                <a:chExt cx="986551" cy="1250612"/>
              </a:xfrm>
            </p:grpSpPr>
            <p:pic>
              <p:nvPicPr>
                <p:cNvPr id="62" name="Graphic 61" descr="Truck">
                  <a:extLst>
                    <a:ext uri="{FF2B5EF4-FFF2-40B4-BE49-F238E27FC236}">
                      <a16:creationId xmlns:a16="http://schemas.microsoft.com/office/drawing/2014/main" id="{4304EFED-5696-451D-A1DB-67743EC3B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4784" y="5651993"/>
                  <a:ext cx="986551" cy="986551"/>
                </a:xfrm>
                <a:prstGeom prst="rect">
                  <a:avLst/>
                </a:prstGeom>
              </p:spPr>
            </p:pic>
            <p:pic>
              <p:nvPicPr>
                <p:cNvPr id="63" name="Graphic 62" descr="Grapes">
                  <a:extLst>
                    <a:ext uri="{FF2B5EF4-FFF2-40B4-BE49-F238E27FC236}">
                      <a16:creationId xmlns:a16="http://schemas.microsoft.com/office/drawing/2014/main" id="{B5CBE11F-EFCB-4C31-940E-600309D210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41412">
                  <a:off x="2858453" y="5387932"/>
                  <a:ext cx="612667" cy="612667"/>
                </a:xfrm>
                <a:prstGeom prst="rect">
                  <a:avLst/>
                </a:prstGeom>
              </p:spPr>
            </p:pic>
          </p:grpSp>
        </p:grpSp>
        <p:grpSp>
          <p:nvGrpSpPr>
            <p:cNvPr id="10" name="Group 9">
              <a:extLst>
                <a:ext uri="{FF2B5EF4-FFF2-40B4-BE49-F238E27FC236}">
                  <a16:creationId xmlns:a16="http://schemas.microsoft.com/office/drawing/2014/main" id="{2936032F-D392-4090-A860-E98C2F19204B}"/>
                </a:ext>
              </a:extLst>
            </p:cNvPr>
            <p:cNvGrpSpPr/>
            <p:nvPr/>
          </p:nvGrpSpPr>
          <p:grpSpPr>
            <a:xfrm>
              <a:off x="1164793" y="3308994"/>
              <a:ext cx="947518" cy="710470"/>
              <a:chOff x="3243628" y="6842773"/>
              <a:chExt cx="1184079" cy="959642"/>
            </a:xfrm>
          </p:grpSpPr>
          <p:pic>
            <p:nvPicPr>
              <p:cNvPr id="58" name="Picture 57">
                <a:extLst>
                  <a:ext uri="{FF2B5EF4-FFF2-40B4-BE49-F238E27FC236}">
                    <a16:creationId xmlns:a16="http://schemas.microsoft.com/office/drawing/2014/main" id="{8600040B-13E2-47A7-9CAF-83DC22E4238A}"/>
                  </a:ext>
                </a:extLst>
              </p:cNvPr>
              <p:cNvPicPr>
                <a:picLocks noChangeAspect="1"/>
              </p:cNvPicPr>
              <p:nvPr/>
            </p:nvPicPr>
            <p:blipFill rotWithShape="1">
              <a:blip r:embed="rId9">
                <a:extLst>
                  <a:ext uri="{28A0092B-C50C-407E-A947-70E740481C1C}">
                    <a14:useLocalDpi xmlns:a14="http://schemas.microsoft.com/office/drawing/2010/main" val="0"/>
                  </a:ext>
                </a:extLst>
              </a:blip>
              <a:srcRect l="8922" t="7516" r="8922" b="15225"/>
              <a:stretch/>
            </p:blipFill>
            <p:spPr>
              <a:xfrm>
                <a:off x="3243628" y="6842773"/>
                <a:ext cx="793410" cy="928694"/>
              </a:xfrm>
              <a:prstGeom prst="rect">
                <a:avLst/>
              </a:prstGeom>
            </p:spPr>
          </p:pic>
          <p:pic>
            <p:nvPicPr>
              <p:cNvPr id="59" name="Graphic 58" descr="Lamp">
                <a:extLst>
                  <a:ext uri="{FF2B5EF4-FFF2-40B4-BE49-F238E27FC236}">
                    <a16:creationId xmlns:a16="http://schemas.microsoft.com/office/drawing/2014/main" id="{2008F7A7-F729-4B19-9D47-FA89B7D9F4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63135" y="7037843"/>
                <a:ext cx="764572" cy="764572"/>
              </a:xfrm>
              <a:prstGeom prst="rect">
                <a:avLst/>
              </a:prstGeom>
            </p:spPr>
          </p:pic>
        </p:grpSp>
        <p:sp>
          <p:nvSpPr>
            <p:cNvPr id="11" name="TextBox 10">
              <a:extLst>
                <a:ext uri="{FF2B5EF4-FFF2-40B4-BE49-F238E27FC236}">
                  <a16:creationId xmlns:a16="http://schemas.microsoft.com/office/drawing/2014/main" id="{E56B1ECA-63C4-465F-8DDD-B0A7038991CF}"/>
                </a:ext>
              </a:extLst>
            </p:cNvPr>
            <p:cNvSpPr txBox="1"/>
            <p:nvPr/>
          </p:nvSpPr>
          <p:spPr>
            <a:xfrm>
              <a:off x="1064280" y="3940009"/>
              <a:ext cx="1011187" cy="307777"/>
            </a:xfrm>
            <a:prstGeom prst="rect">
              <a:avLst/>
            </a:prstGeom>
            <a:noFill/>
          </p:spPr>
          <p:txBody>
            <a:bodyPr wrap="square" rtlCol="0">
              <a:spAutoFit/>
            </a:bodyPr>
            <a:lstStyle/>
            <a:p>
              <a:pPr algn="ctr"/>
              <a:r>
                <a:rPr lang="en-US" sz="1400">
                  <a:latin typeface="Comfortaa" panose="020F0603070000060003" pitchFamily="34" charset="0"/>
                </a:rPr>
                <a:t>Energy</a:t>
              </a:r>
            </a:p>
          </p:txBody>
        </p:sp>
        <p:grpSp>
          <p:nvGrpSpPr>
            <p:cNvPr id="12" name="Group 11">
              <a:extLst>
                <a:ext uri="{FF2B5EF4-FFF2-40B4-BE49-F238E27FC236}">
                  <a16:creationId xmlns:a16="http://schemas.microsoft.com/office/drawing/2014/main" id="{9254F3C3-03D9-42A7-80EF-716C503AAB6B}"/>
                </a:ext>
              </a:extLst>
            </p:cNvPr>
            <p:cNvGrpSpPr/>
            <p:nvPr/>
          </p:nvGrpSpPr>
          <p:grpSpPr>
            <a:xfrm>
              <a:off x="404810" y="4990116"/>
              <a:ext cx="1123988" cy="886177"/>
              <a:chOff x="1961042" y="7966684"/>
              <a:chExt cx="1484937" cy="1101586"/>
            </a:xfrm>
          </p:grpSpPr>
          <p:grpSp>
            <p:nvGrpSpPr>
              <p:cNvPr id="54" name="Group 53">
                <a:extLst>
                  <a:ext uri="{FF2B5EF4-FFF2-40B4-BE49-F238E27FC236}">
                    <a16:creationId xmlns:a16="http://schemas.microsoft.com/office/drawing/2014/main" id="{DE113E43-6169-412F-82D1-51E8672230D3}"/>
                  </a:ext>
                </a:extLst>
              </p:cNvPr>
              <p:cNvGrpSpPr/>
              <p:nvPr/>
            </p:nvGrpSpPr>
            <p:grpSpPr>
              <a:xfrm>
                <a:off x="1961042" y="7966684"/>
                <a:ext cx="1434828" cy="914400"/>
                <a:chOff x="1382858" y="6395326"/>
                <a:chExt cx="1434828" cy="914400"/>
              </a:xfrm>
            </p:grpSpPr>
            <p:pic>
              <p:nvPicPr>
                <p:cNvPr id="56" name="Graphic 55" descr="Upward trend">
                  <a:extLst>
                    <a:ext uri="{FF2B5EF4-FFF2-40B4-BE49-F238E27FC236}">
                      <a16:creationId xmlns:a16="http://schemas.microsoft.com/office/drawing/2014/main" id="{9B613A08-4D57-4FF9-B208-47F68D632F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3286" y="6395326"/>
                  <a:ext cx="914400" cy="914400"/>
                </a:xfrm>
                <a:prstGeom prst="rect">
                  <a:avLst/>
                </a:prstGeom>
              </p:spPr>
            </p:pic>
            <p:pic>
              <p:nvPicPr>
                <p:cNvPr id="57" name="Graphic 56" descr="Money">
                  <a:extLst>
                    <a:ext uri="{FF2B5EF4-FFF2-40B4-BE49-F238E27FC236}">
                      <a16:creationId xmlns:a16="http://schemas.microsoft.com/office/drawing/2014/main" id="{BC43834C-7322-4287-9F5A-CA0E8E34E6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1382858" y="6483980"/>
                  <a:ext cx="734304" cy="734304"/>
                </a:xfrm>
                <a:prstGeom prst="rect">
                  <a:avLst/>
                </a:prstGeom>
              </p:spPr>
            </p:pic>
          </p:grpSp>
          <p:sp>
            <p:nvSpPr>
              <p:cNvPr id="55" name="TextBox 54">
                <a:extLst>
                  <a:ext uri="{FF2B5EF4-FFF2-40B4-BE49-F238E27FC236}">
                    <a16:creationId xmlns:a16="http://schemas.microsoft.com/office/drawing/2014/main" id="{2C9D36B0-583C-4A23-A830-18B83B28003E}"/>
                  </a:ext>
                </a:extLst>
              </p:cNvPr>
              <p:cNvSpPr txBox="1"/>
              <p:nvPr/>
            </p:nvSpPr>
            <p:spPr>
              <a:xfrm>
                <a:off x="2030257" y="8685680"/>
                <a:ext cx="1415722" cy="382590"/>
              </a:xfrm>
              <a:prstGeom prst="rect">
                <a:avLst/>
              </a:prstGeom>
              <a:noFill/>
            </p:spPr>
            <p:txBody>
              <a:bodyPr wrap="square" rtlCol="0">
                <a:spAutoFit/>
              </a:bodyPr>
              <a:lstStyle/>
              <a:p>
                <a:pPr algn="ctr"/>
                <a:r>
                  <a:rPr lang="en-US" sz="1400">
                    <a:latin typeface="Comfortaa" panose="020F0603070000060003" pitchFamily="34" charset="0"/>
                  </a:rPr>
                  <a:t>Economics</a:t>
                </a:r>
              </a:p>
            </p:txBody>
          </p:sp>
        </p:grpSp>
        <p:grpSp>
          <p:nvGrpSpPr>
            <p:cNvPr id="13" name="Group 12">
              <a:extLst>
                <a:ext uri="{FF2B5EF4-FFF2-40B4-BE49-F238E27FC236}">
                  <a16:creationId xmlns:a16="http://schemas.microsoft.com/office/drawing/2014/main" id="{D24CE5E8-2AA2-4E65-80D2-106F0E5B36FB}"/>
                </a:ext>
              </a:extLst>
            </p:cNvPr>
            <p:cNvGrpSpPr/>
            <p:nvPr/>
          </p:nvGrpSpPr>
          <p:grpSpPr>
            <a:xfrm>
              <a:off x="5196015" y="3059752"/>
              <a:ext cx="1174468" cy="1301555"/>
              <a:chOff x="3170279" y="2209488"/>
              <a:chExt cx="1362227" cy="1540562"/>
            </a:xfrm>
          </p:grpSpPr>
          <p:grpSp>
            <p:nvGrpSpPr>
              <p:cNvPr id="50" name="Group 49">
                <a:extLst>
                  <a:ext uri="{FF2B5EF4-FFF2-40B4-BE49-F238E27FC236}">
                    <a16:creationId xmlns:a16="http://schemas.microsoft.com/office/drawing/2014/main" id="{31F92265-7E29-4821-A3A0-EDBF67CA5DEA}"/>
                  </a:ext>
                </a:extLst>
              </p:cNvPr>
              <p:cNvGrpSpPr/>
              <p:nvPr/>
            </p:nvGrpSpPr>
            <p:grpSpPr>
              <a:xfrm>
                <a:off x="3341141" y="2209488"/>
                <a:ext cx="1043538" cy="1079311"/>
                <a:chOff x="5588106" y="4270053"/>
                <a:chExt cx="1061990" cy="1146389"/>
              </a:xfrm>
            </p:grpSpPr>
            <p:pic>
              <p:nvPicPr>
                <p:cNvPr id="52" name="Graphic 51" descr="Desert scene">
                  <a:extLst>
                    <a:ext uri="{FF2B5EF4-FFF2-40B4-BE49-F238E27FC236}">
                      <a16:creationId xmlns:a16="http://schemas.microsoft.com/office/drawing/2014/main" id="{B1467657-188C-4D4C-890E-6CD08AA649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8106" y="4502042"/>
                  <a:ext cx="914400" cy="914400"/>
                </a:xfrm>
                <a:prstGeom prst="rect">
                  <a:avLst/>
                </a:prstGeom>
              </p:spPr>
            </p:pic>
            <p:pic>
              <p:nvPicPr>
                <p:cNvPr id="53" name="Graphic 52" descr="Bats">
                  <a:extLst>
                    <a:ext uri="{FF2B5EF4-FFF2-40B4-BE49-F238E27FC236}">
                      <a16:creationId xmlns:a16="http://schemas.microsoft.com/office/drawing/2014/main" id="{A5D8C60E-F244-4AD0-ACBA-CF9B1DB581A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604920">
                  <a:off x="6083963" y="4270053"/>
                  <a:ext cx="566133" cy="566134"/>
                </a:xfrm>
                <a:prstGeom prst="rect">
                  <a:avLst/>
                </a:prstGeom>
              </p:spPr>
            </p:pic>
          </p:grpSp>
          <p:sp>
            <p:nvSpPr>
              <p:cNvPr id="51" name="TextBox 50">
                <a:extLst>
                  <a:ext uri="{FF2B5EF4-FFF2-40B4-BE49-F238E27FC236}">
                    <a16:creationId xmlns:a16="http://schemas.microsoft.com/office/drawing/2014/main" id="{2E8937BA-A4FC-48A5-84FB-5A5B20016356}"/>
                  </a:ext>
                </a:extLst>
              </p:cNvPr>
              <p:cNvSpPr txBox="1"/>
              <p:nvPr/>
            </p:nvSpPr>
            <p:spPr>
              <a:xfrm>
                <a:off x="3170279" y="3130751"/>
                <a:ext cx="1362227" cy="619299"/>
              </a:xfrm>
              <a:prstGeom prst="rect">
                <a:avLst/>
              </a:prstGeom>
              <a:noFill/>
            </p:spPr>
            <p:txBody>
              <a:bodyPr wrap="square" rtlCol="0">
                <a:spAutoFit/>
              </a:bodyPr>
              <a:lstStyle/>
              <a:p>
                <a:pPr algn="ctr"/>
                <a:r>
                  <a:rPr lang="en-US" sz="1400">
                    <a:latin typeface="Comfortaa" panose="020F0603070000060003" pitchFamily="34" charset="0"/>
                  </a:rPr>
                  <a:t>The Living </a:t>
                </a:r>
              </a:p>
              <a:p>
                <a:pPr algn="ctr"/>
                <a:r>
                  <a:rPr lang="en-US" sz="1400">
                    <a:latin typeface="Comfortaa" panose="020F0603070000060003" pitchFamily="34" charset="0"/>
                  </a:rPr>
                  <a:t>World</a:t>
                </a:r>
              </a:p>
            </p:txBody>
          </p:sp>
        </p:grpSp>
        <p:grpSp>
          <p:nvGrpSpPr>
            <p:cNvPr id="14" name="Group 13">
              <a:extLst>
                <a:ext uri="{FF2B5EF4-FFF2-40B4-BE49-F238E27FC236}">
                  <a16:creationId xmlns:a16="http://schemas.microsoft.com/office/drawing/2014/main" id="{BA4A814B-FD92-48F5-9CFF-04271D28548C}"/>
                </a:ext>
              </a:extLst>
            </p:cNvPr>
            <p:cNvGrpSpPr/>
            <p:nvPr/>
          </p:nvGrpSpPr>
          <p:grpSpPr>
            <a:xfrm>
              <a:off x="5830002" y="4920418"/>
              <a:ext cx="909307" cy="1066191"/>
              <a:chOff x="639343" y="2355461"/>
              <a:chExt cx="1370214" cy="1500779"/>
            </a:xfrm>
          </p:grpSpPr>
          <p:sp>
            <p:nvSpPr>
              <p:cNvPr id="44" name="TextBox 43">
                <a:extLst>
                  <a:ext uri="{FF2B5EF4-FFF2-40B4-BE49-F238E27FC236}">
                    <a16:creationId xmlns:a16="http://schemas.microsoft.com/office/drawing/2014/main" id="{41B1F4B9-AC77-4104-9D04-4F00C631C593}"/>
                  </a:ext>
                </a:extLst>
              </p:cNvPr>
              <p:cNvSpPr txBox="1"/>
              <p:nvPr/>
            </p:nvSpPr>
            <p:spPr>
              <a:xfrm>
                <a:off x="639343" y="3119751"/>
                <a:ext cx="1358584" cy="736489"/>
              </a:xfrm>
              <a:prstGeom prst="rect">
                <a:avLst/>
              </a:prstGeom>
              <a:noFill/>
            </p:spPr>
            <p:txBody>
              <a:bodyPr wrap="square" rtlCol="0">
                <a:spAutoFit/>
              </a:bodyPr>
              <a:lstStyle/>
              <a:p>
                <a:pPr algn="ctr"/>
                <a:r>
                  <a:rPr lang="en-US" sz="1400">
                    <a:latin typeface="Comfortaa" panose="020F0603070000060003" pitchFamily="34" charset="0"/>
                  </a:rPr>
                  <a:t>Water </a:t>
                </a:r>
              </a:p>
              <a:p>
                <a:pPr algn="ctr"/>
                <a:r>
                  <a:rPr lang="en-US" sz="1400">
                    <a:latin typeface="Comfortaa" panose="020F0603070000060003" pitchFamily="34" charset="0"/>
                  </a:rPr>
                  <a:t>Systems</a:t>
                </a:r>
              </a:p>
            </p:txBody>
          </p:sp>
          <p:grpSp>
            <p:nvGrpSpPr>
              <p:cNvPr id="45" name="Group 44">
                <a:extLst>
                  <a:ext uri="{FF2B5EF4-FFF2-40B4-BE49-F238E27FC236}">
                    <a16:creationId xmlns:a16="http://schemas.microsoft.com/office/drawing/2014/main" id="{07D822E3-55DA-476E-A5FD-B5F629BACD30}"/>
                  </a:ext>
                </a:extLst>
              </p:cNvPr>
              <p:cNvGrpSpPr/>
              <p:nvPr/>
            </p:nvGrpSpPr>
            <p:grpSpPr>
              <a:xfrm>
                <a:off x="693491" y="2355461"/>
                <a:ext cx="1316066" cy="822585"/>
                <a:chOff x="693491" y="2330147"/>
                <a:chExt cx="1316066" cy="822585"/>
              </a:xfrm>
            </p:grpSpPr>
            <p:grpSp>
              <p:nvGrpSpPr>
                <p:cNvPr id="46" name="Group 45">
                  <a:extLst>
                    <a:ext uri="{FF2B5EF4-FFF2-40B4-BE49-F238E27FC236}">
                      <a16:creationId xmlns:a16="http://schemas.microsoft.com/office/drawing/2014/main" id="{BA8F1B03-85CC-48D3-A55A-91398909CDC9}"/>
                    </a:ext>
                  </a:extLst>
                </p:cNvPr>
                <p:cNvGrpSpPr/>
                <p:nvPr/>
              </p:nvGrpSpPr>
              <p:grpSpPr>
                <a:xfrm>
                  <a:off x="1359650" y="2443801"/>
                  <a:ext cx="649907" cy="698672"/>
                  <a:chOff x="1359650" y="2443801"/>
                  <a:chExt cx="649907" cy="698672"/>
                </a:xfrm>
              </p:grpSpPr>
              <p:pic>
                <p:nvPicPr>
                  <p:cNvPr id="48" name="Graphic 47" descr="Shower">
                    <a:extLst>
                      <a:ext uri="{FF2B5EF4-FFF2-40B4-BE49-F238E27FC236}">
                        <a16:creationId xmlns:a16="http://schemas.microsoft.com/office/drawing/2014/main" id="{46071A65-E98B-4F3B-8F72-524974DAC9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9650" y="2582405"/>
                    <a:ext cx="475449" cy="560068"/>
                  </a:xfrm>
                  <a:prstGeom prst="rect">
                    <a:avLst/>
                  </a:prstGeom>
                </p:spPr>
              </p:pic>
              <p:pic>
                <p:nvPicPr>
                  <p:cNvPr id="49" name="Graphic 48" descr="Bubbles">
                    <a:extLst>
                      <a:ext uri="{FF2B5EF4-FFF2-40B4-BE49-F238E27FC236}">
                        <a16:creationId xmlns:a16="http://schemas.microsoft.com/office/drawing/2014/main" id="{CFAD0CF6-4418-4044-88D8-315C7F2C521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77835" y="2443801"/>
                    <a:ext cx="431722" cy="431722"/>
                  </a:xfrm>
                  <a:prstGeom prst="rect">
                    <a:avLst/>
                  </a:prstGeom>
                </p:spPr>
              </p:pic>
            </p:grpSp>
            <p:pic>
              <p:nvPicPr>
                <p:cNvPr id="47" name="Picture 46">
                  <a:extLst>
                    <a:ext uri="{FF2B5EF4-FFF2-40B4-BE49-F238E27FC236}">
                      <a16:creationId xmlns:a16="http://schemas.microsoft.com/office/drawing/2014/main" id="{E657E0B2-3C12-4400-8376-8E24306DAE6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491" y="2330147"/>
                  <a:ext cx="822585" cy="822585"/>
                </a:xfrm>
                <a:prstGeom prst="rect">
                  <a:avLst/>
                </a:prstGeom>
              </p:spPr>
            </p:pic>
          </p:grpSp>
        </p:grpSp>
        <p:sp>
          <p:nvSpPr>
            <p:cNvPr id="15" name="Decagon 14">
              <a:extLst>
                <a:ext uri="{FF2B5EF4-FFF2-40B4-BE49-F238E27FC236}">
                  <a16:creationId xmlns:a16="http://schemas.microsoft.com/office/drawing/2014/main" id="{98360575-2776-4CF8-8D65-A0D1E89F3D0A}"/>
                </a:ext>
              </a:extLst>
            </p:cNvPr>
            <p:cNvSpPr/>
            <p:nvPr/>
          </p:nvSpPr>
          <p:spPr>
            <a:xfrm>
              <a:off x="1537491" y="3402183"/>
              <a:ext cx="4251293" cy="4068015"/>
            </a:xfrm>
            <a:prstGeom prst="dec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a:extLst>
                <a:ext uri="{FF2B5EF4-FFF2-40B4-BE49-F238E27FC236}">
                  <a16:creationId xmlns:a16="http://schemas.microsoft.com/office/drawing/2014/main" id="{2175DED1-7A9F-4679-8D55-213EE4B7D9D6}"/>
                </a:ext>
              </a:extLst>
            </p:cNvPr>
            <p:cNvGrpSpPr/>
            <p:nvPr/>
          </p:nvGrpSpPr>
          <p:grpSpPr>
            <a:xfrm>
              <a:off x="4010892" y="2244684"/>
              <a:ext cx="1105292" cy="1186848"/>
              <a:chOff x="379413" y="3188851"/>
              <a:chExt cx="1246551" cy="1280244"/>
            </a:xfrm>
          </p:grpSpPr>
          <p:grpSp>
            <p:nvGrpSpPr>
              <p:cNvPr id="40" name="Group 39">
                <a:extLst>
                  <a:ext uri="{FF2B5EF4-FFF2-40B4-BE49-F238E27FC236}">
                    <a16:creationId xmlns:a16="http://schemas.microsoft.com/office/drawing/2014/main" id="{F8B4313D-F4A1-4D87-94FB-FD7A3820F91E}"/>
                  </a:ext>
                </a:extLst>
              </p:cNvPr>
              <p:cNvGrpSpPr/>
              <p:nvPr/>
            </p:nvGrpSpPr>
            <p:grpSpPr>
              <a:xfrm>
                <a:off x="560632" y="3188851"/>
                <a:ext cx="1065332" cy="1280244"/>
                <a:chOff x="725104" y="4370088"/>
                <a:chExt cx="1065332" cy="1280244"/>
              </a:xfrm>
            </p:grpSpPr>
            <p:pic>
              <p:nvPicPr>
                <p:cNvPr id="42" name="Graphic 41" descr="City">
                  <a:extLst>
                    <a:ext uri="{FF2B5EF4-FFF2-40B4-BE49-F238E27FC236}">
                      <a16:creationId xmlns:a16="http://schemas.microsoft.com/office/drawing/2014/main" id="{17C4012C-4C60-4FD8-BAF7-C801DF9C1B7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6036" y="4370088"/>
                  <a:ext cx="914400" cy="914400"/>
                </a:xfrm>
                <a:prstGeom prst="rect">
                  <a:avLst/>
                </a:prstGeom>
              </p:spPr>
            </p:pic>
            <p:sp>
              <p:nvSpPr>
                <p:cNvPr id="43" name="TextBox 42">
                  <a:extLst>
                    <a:ext uri="{FF2B5EF4-FFF2-40B4-BE49-F238E27FC236}">
                      <a16:creationId xmlns:a16="http://schemas.microsoft.com/office/drawing/2014/main" id="{BB2C8A7C-F4B9-4516-8A15-959F2DCEAD18}"/>
                    </a:ext>
                  </a:extLst>
                </p:cNvPr>
                <p:cNvSpPr txBox="1"/>
                <p:nvPr/>
              </p:nvSpPr>
              <p:spPr>
                <a:xfrm>
                  <a:off x="725104" y="5085938"/>
                  <a:ext cx="1004434" cy="564394"/>
                </a:xfrm>
                <a:prstGeom prst="rect">
                  <a:avLst/>
                </a:prstGeom>
                <a:noFill/>
              </p:spPr>
              <p:txBody>
                <a:bodyPr wrap="square" rtlCol="0">
                  <a:spAutoFit/>
                </a:bodyPr>
                <a:lstStyle/>
                <a:p>
                  <a:pPr algn="ctr"/>
                  <a:r>
                    <a:rPr lang="en-US" sz="1400">
                      <a:latin typeface="Comfortaa" panose="020F0603070000060003" pitchFamily="34" charset="0"/>
                    </a:rPr>
                    <a:t>The Built</a:t>
                  </a:r>
                </a:p>
                <a:p>
                  <a:pPr algn="ctr"/>
                  <a:r>
                    <a:rPr lang="en-US" sz="1400">
                      <a:latin typeface="Comfortaa" panose="020F0603070000060003" pitchFamily="34" charset="0"/>
                    </a:rPr>
                    <a:t>World</a:t>
                  </a:r>
                </a:p>
              </p:txBody>
            </p:sp>
          </p:grpSp>
          <p:pic>
            <p:nvPicPr>
              <p:cNvPr id="41" name="Graphic 40" descr="Cell Tower">
                <a:extLst>
                  <a:ext uri="{FF2B5EF4-FFF2-40B4-BE49-F238E27FC236}">
                    <a16:creationId xmlns:a16="http://schemas.microsoft.com/office/drawing/2014/main" id="{DDFCE0B5-B5F8-47E0-A68F-BE9F0D44A30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79413" y="3297725"/>
                <a:ext cx="553455" cy="711490"/>
              </a:xfrm>
              <a:prstGeom prst="rect">
                <a:avLst/>
              </a:prstGeom>
            </p:spPr>
          </p:pic>
        </p:grpSp>
        <p:grpSp>
          <p:nvGrpSpPr>
            <p:cNvPr id="17" name="Group 16">
              <a:extLst>
                <a:ext uri="{FF2B5EF4-FFF2-40B4-BE49-F238E27FC236}">
                  <a16:creationId xmlns:a16="http://schemas.microsoft.com/office/drawing/2014/main" id="{0B91B58A-37BD-45D8-9817-ACBE8CCA14BF}"/>
                </a:ext>
              </a:extLst>
            </p:cNvPr>
            <p:cNvGrpSpPr/>
            <p:nvPr/>
          </p:nvGrpSpPr>
          <p:grpSpPr>
            <a:xfrm>
              <a:off x="858141" y="6653105"/>
              <a:ext cx="1071597" cy="850131"/>
              <a:chOff x="881587" y="6629659"/>
              <a:chExt cx="1071597" cy="850131"/>
            </a:xfrm>
          </p:grpSpPr>
          <p:grpSp>
            <p:nvGrpSpPr>
              <p:cNvPr id="35" name="Group 34">
                <a:extLst>
                  <a:ext uri="{FF2B5EF4-FFF2-40B4-BE49-F238E27FC236}">
                    <a16:creationId xmlns:a16="http://schemas.microsoft.com/office/drawing/2014/main" id="{4D56E597-100A-425D-8E7C-FEA6D3E90261}"/>
                  </a:ext>
                </a:extLst>
              </p:cNvPr>
              <p:cNvGrpSpPr/>
              <p:nvPr/>
            </p:nvGrpSpPr>
            <p:grpSpPr>
              <a:xfrm>
                <a:off x="881587" y="6629659"/>
                <a:ext cx="1071597" cy="635074"/>
                <a:chOff x="3685032" y="3368005"/>
                <a:chExt cx="1335024" cy="688555"/>
              </a:xfrm>
            </p:grpSpPr>
            <p:pic>
              <p:nvPicPr>
                <p:cNvPr id="37" name="Graphic 36" descr="Earth globe: Americas">
                  <a:extLst>
                    <a:ext uri="{FF2B5EF4-FFF2-40B4-BE49-F238E27FC236}">
                      <a16:creationId xmlns:a16="http://schemas.microsoft.com/office/drawing/2014/main" id="{4D115359-4576-4521-8BA3-32396D43E84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009601" y="3368005"/>
                  <a:ext cx="688555" cy="688555"/>
                </a:xfrm>
                <a:prstGeom prst="rect">
                  <a:avLst/>
                </a:prstGeom>
              </p:spPr>
            </p:pic>
            <p:pic>
              <p:nvPicPr>
                <p:cNvPr id="38" name="Picture 37">
                  <a:extLst>
                    <a:ext uri="{FF2B5EF4-FFF2-40B4-BE49-F238E27FC236}">
                      <a16:creationId xmlns:a16="http://schemas.microsoft.com/office/drawing/2014/main" id="{0043F0D6-A9AE-4338-8824-E9139434BAB3}"/>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20918527">
                  <a:off x="3685032" y="3392151"/>
                  <a:ext cx="576072" cy="640262"/>
                </a:xfrm>
                <a:prstGeom prst="rect">
                  <a:avLst/>
                </a:prstGeom>
              </p:spPr>
            </p:pic>
            <p:pic>
              <p:nvPicPr>
                <p:cNvPr id="39" name="Picture 38">
                  <a:extLst>
                    <a:ext uri="{FF2B5EF4-FFF2-40B4-BE49-F238E27FC236}">
                      <a16:creationId xmlns:a16="http://schemas.microsoft.com/office/drawing/2014/main" id="{0EC0B291-855D-4919-BD53-43C803538756}"/>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555420" flipH="1">
                  <a:off x="4447032" y="3392151"/>
                  <a:ext cx="573024" cy="640262"/>
                </a:xfrm>
                <a:prstGeom prst="rect">
                  <a:avLst/>
                </a:prstGeom>
              </p:spPr>
            </p:pic>
          </p:grpSp>
          <p:sp>
            <p:nvSpPr>
              <p:cNvPr id="36" name="TextBox 35">
                <a:extLst>
                  <a:ext uri="{FF2B5EF4-FFF2-40B4-BE49-F238E27FC236}">
                    <a16:creationId xmlns:a16="http://schemas.microsoft.com/office/drawing/2014/main" id="{6E789DDB-E9A5-4993-AB4D-5FD1A6BBE658}"/>
                  </a:ext>
                </a:extLst>
              </p:cNvPr>
              <p:cNvSpPr txBox="1"/>
              <p:nvPr/>
            </p:nvSpPr>
            <p:spPr>
              <a:xfrm>
                <a:off x="947760" y="7172013"/>
                <a:ext cx="967799" cy="307777"/>
              </a:xfrm>
              <a:prstGeom prst="rect">
                <a:avLst/>
              </a:prstGeom>
              <a:noFill/>
            </p:spPr>
            <p:txBody>
              <a:bodyPr wrap="square" rtlCol="0">
                <a:spAutoFit/>
              </a:bodyPr>
              <a:lstStyle/>
              <a:p>
                <a:pPr algn="ctr"/>
                <a:r>
                  <a:rPr lang="en-US" sz="1400">
                    <a:latin typeface="Comfortaa" panose="020F0603070000060003" pitchFamily="34" charset="0"/>
                  </a:rPr>
                  <a:t>Society</a:t>
                </a:r>
              </a:p>
            </p:txBody>
          </p:sp>
        </p:grpSp>
        <p:grpSp>
          <p:nvGrpSpPr>
            <p:cNvPr id="18" name="Group 17">
              <a:extLst>
                <a:ext uri="{FF2B5EF4-FFF2-40B4-BE49-F238E27FC236}">
                  <a16:creationId xmlns:a16="http://schemas.microsoft.com/office/drawing/2014/main" id="{6BABF649-410F-486A-8068-DA9216DD4DFB}"/>
                </a:ext>
              </a:extLst>
            </p:cNvPr>
            <p:cNvGrpSpPr/>
            <p:nvPr/>
          </p:nvGrpSpPr>
          <p:grpSpPr>
            <a:xfrm>
              <a:off x="2088097" y="2316219"/>
              <a:ext cx="1457228" cy="1051310"/>
              <a:chOff x="-66795" y="5056281"/>
              <a:chExt cx="1643466" cy="1134040"/>
            </a:xfrm>
          </p:grpSpPr>
          <p:grpSp>
            <p:nvGrpSpPr>
              <p:cNvPr id="31" name="Group 30">
                <a:extLst>
                  <a:ext uri="{FF2B5EF4-FFF2-40B4-BE49-F238E27FC236}">
                    <a16:creationId xmlns:a16="http://schemas.microsoft.com/office/drawing/2014/main" id="{0D7BFEE1-FC50-4BDE-AE18-CBDEA14C4C02}"/>
                  </a:ext>
                </a:extLst>
              </p:cNvPr>
              <p:cNvGrpSpPr/>
              <p:nvPr/>
            </p:nvGrpSpPr>
            <p:grpSpPr>
              <a:xfrm>
                <a:off x="376886" y="5056281"/>
                <a:ext cx="822688" cy="926370"/>
                <a:chOff x="360836" y="5168992"/>
                <a:chExt cx="822688" cy="926370"/>
              </a:xfrm>
            </p:grpSpPr>
            <p:pic>
              <p:nvPicPr>
                <p:cNvPr id="33" name="Graphic 32" descr="Bus">
                  <a:extLst>
                    <a:ext uri="{FF2B5EF4-FFF2-40B4-BE49-F238E27FC236}">
                      <a16:creationId xmlns:a16="http://schemas.microsoft.com/office/drawing/2014/main" id="{BD056F55-A9EB-4655-AF15-673DD9FA73B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60836" y="5168992"/>
                  <a:ext cx="822688" cy="822688"/>
                </a:xfrm>
                <a:prstGeom prst="rect">
                  <a:avLst/>
                </a:prstGeom>
              </p:spPr>
            </p:pic>
            <p:pic>
              <p:nvPicPr>
                <p:cNvPr id="34" name="Graphic 33" descr="Cycling">
                  <a:extLst>
                    <a:ext uri="{FF2B5EF4-FFF2-40B4-BE49-F238E27FC236}">
                      <a16:creationId xmlns:a16="http://schemas.microsoft.com/office/drawing/2014/main" id="{3BCB9E4C-6D2D-4C16-A961-C5451358E58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9445" y="5536476"/>
                  <a:ext cx="558886" cy="558886"/>
                </a:xfrm>
                <a:prstGeom prst="rect">
                  <a:avLst/>
                </a:prstGeom>
              </p:spPr>
            </p:pic>
          </p:grpSp>
          <p:sp>
            <p:nvSpPr>
              <p:cNvPr id="32" name="TextBox 31">
                <a:extLst>
                  <a:ext uri="{FF2B5EF4-FFF2-40B4-BE49-F238E27FC236}">
                    <a16:creationId xmlns:a16="http://schemas.microsoft.com/office/drawing/2014/main" id="{5DDF1A6C-2BD1-474C-9346-710C415A952F}"/>
                  </a:ext>
                </a:extLst>
              </p:cNvPr>
              <p:cNvSpPr txBox="1"/>
              <p:nvPr/>
            </p:nvSpPr>
            <p:spPr>
              <a:xfrm>
                <a:off x="-66795" y="5858324"/>
                <a:ext cx="1643466" cy="331997"/>
              </a:xfrm>
              <a:prstGeom prst="rect">
                <a:avLst/>
              </a:prstGeom>
              <a:noFill/>
            </p:spPr>
            <p:txBody>
              <a:bodyPr wrap="square" rtlCol="0">
                <a:spAutoFit/>
              </a:bodyPr>
              <a:lstStyle/>
              <a:p>
                <a:pPr algn="ctr"/>
                <a:r>
                  <a:rPr lang="en-US" sz="1400">
                    <a:latin typeface="Comfortaa" panose="020F0603070000060003" pitchFamily="34" charset="0"/>
                  </a:rPr>
                  <a:t>Transportation</a:t>
                </a:r>
              </a:p>
            </p:txBody>
          </p:sp>
        </p:grpSp>
        <p:sp>
          <p:nvSpPr>
            <p:cNvPr id="19" name="TextBox 18">
              <a:extLst>
                <a:ext uri="{FF2B5EF4-FFF2-40B4-BE49-F238E27FC236}">
                  <a16:creationId xmlns:a16="http://schemas.microsoft.com/office/drawing/2014/main" id="{ACDF024B-267A-4672-A3AC-A8064C5C7E43}"/>
                </a:ext>
              </a:extLst>
            </p:cNvPr>
            <p:cNvSpPr txBox="1"/>
            <p:nvPr/>
          </p:nvSpPr>
          <p:spPr>
            <a:xfrm>
              <a:off x="2106128" y="4938226"/>
              <a:ext cx="3157675" cy="923330"/>
            </a:xfrm>
            <a:prstGeom prst="rect">
              <a:avLst/>
            </a:prstGeom>
            <a:noFill/>
          </p:spPr>
          <p:txBody>
            <a:bodyPr wrap="square" rtlCol="0">
              <a:spAutoFit/>
            </a:bodyPr>
            <a:lstStyle/>
            <a:p>
              <a:pPr algn="ctr"/>
              <a:r>
                <a:rPr lang="en-US" sz="5400">
                  <a:latin typeface="Sue Ellen Francisco " panose="02000000000000000000" pitchFamily="2" charset="0"/>
                </a:rPr>
                <a:t>Sustainability</a:t>
              </a:r>
            </a:p>
          </p:txBody>
        </p:sp>
        <p:grpSp>
          <p:nvGrpSpPr>
            <p:cNvPr id="20" name="Group 19">
              <a:extLst>
                <a:ext uri="{FF2B5EF4-FFF2-40B4-BE49-F238E27FC236}">
                  <a16:creationId xmlns:a16="http://schemas.microsoft.com/office/drawing/2014/main" id="{E5F3BAB8-589D-4482-A70D-E74E587048F9}"/>
                </a:ext>
              </a:extLst>
            </p:cNvPr>
            <p:cNvGrpSpPr/>
            <p:nvPr/>
          </p:nvGrpSpPr>
          <p:grpSpPr>
            <a:xfrm>
              <a:off x="3954810" y="7466057"/>
              <a:ext cx="1038660" cy="1409197"/>
              <a:chOff x="5365760" y="4147385"/>
              <a:chExt cx="1366257" cy="1737969"/>
            </a:xfrm>
          </p:grpSpPr>
          <p:grpSp>
            <p:nvGrpSpPr>
              <p:cNvPr id="27" name="Group 26">
                <a:extLst>
                  <a:ext uri="{FF2B5EF4-FFF2-40B4-BE49-F238E27FC236}">
                    <a16:creationId xmlns:a16="http://schemas.microsoft.com/office/drawing/2014/main" id="{259FD245-0C09-4D4F-BB5C-0783A9BF985C}"/>
                  </a:ext>
                </a:extLst>
              </p:cNvPr>
              <p:cNvGrpSpPr/>
              <p:nvPr/>
            </p:nvGrpSpPr>
            <p:grpSpPr>
              <a:xfrm>
                <a:off x="5592977" y="4147385"/>
                <a:ext cx="914400" cy="1231138"/>
                <a:chOff x="5468808" y="2378427"/>
                <a:chExt cx="914400" cy="1231138"/>
              </a:xfrm>
            </p:grpSpPr>
            <p:pic>
              <p:nvPicPr>
                <p:cNvPr id="29" name="Graphic 28" descr="Medical">
                  <a:extLst>
                    <a:ext uri="{FF2B5EF4-FFF2-40B4-BE49-F238E27FC236}">
                      <a16:creationId xmlns:a16="http://schemas.microsoft.com/office/drawing/2014/main" id="{D4310A85-F9C2-4B3E-AA4B-648F9AE533A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468808" y="2378427"/>
                  <a:ext cx="914400" cy="914400"/>
                </a:xfrm>
                <a:prstGeom prst="rect">
                  <a:avLst/>
                </a:prstGeom>
              </p:spPr>
            </p:pic>
            <p:pic>
              <p:nvPicPr>
                <p:cNvPr id="30" name="Graphic 29" descr="Group of women">
                  <a:extLst>
                    <a:ext uri="{FF2B5EF4-FFF2-40B4-BE49-F238E27FC236}">
                      <a16:creationId xmlns:a16="http://schemas.microsoft.com/office/drawing/2014/main" id="{8EFAB49A-3AF3-4826-A41B-2022F5A2511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550058" y="2873920"/>
                  <a:ext cx="735646" cy="735645"/>
                </a:xfrm>
                <a:prstGeom prst="rect">
                  <a:avLst/>
                </a:prstGeom>
              </p:spPr>
            </p:pic>
          </p:grpSp>
          <p:sp>
            <p:nvSpPr>
              <p:cNvPr id="28" name="TextBox 27">
                <a:extLst>
                  <a:ext uri="{FF2B5EF4-FFF2-40B4-BE49-F238E27FC236}">
                    <a16:creationId xmlns:a16="http://schemas.microsoft.com/office/drawing/2014/main" id="{76A0174B-E8FE-4667-88BE-7CC241232711}"/>
                  </a:ext>
                </a:extLst>
              </p:cNvPr>
              <p:cNvSpPr txBox="1"/>
              <p:nvPr/>
            </p:nvSpPr>
            <p:spPr>
              <a:xfrm>
                <a:off x="5365760" y="5240064"/>
                <a:ext cx="1366257" cy="645290"/>
              </a:xfrm>
              <a:prstGeom prst="rect">
                <a:avLst/>
              </a:prstGeom>
              <a:noFill/>
            </p:spPr>
            <p:txBody>
              <a:bodyPr wrap="square" rtlCol="0">
                <a:spAutoFit/>
              </a:bodyPr>
              <a:lstStyle/>
              <a:p>
                <a:pPr algn="ctr"/>
                <a:r>
                  <a:rPr lang="en-US" sz="1400">
                    <a:latin typeface="Comfortaa" panose="020F0603070000060003" pitchFamily="34" charset="0"/>
                  </a:rPr>
                  <a:t>Public Health</a:t>
                </a:r>
              </a:p>
            </p:txBody>
          </p:sp>
        </p:grpSp>
        <p:sp>
          <p:nvSpPr>
            <p:cNvPr id="21" name="TextBox 20">
              <a:extLst>
                <a:ext uri="{FF2B5EF4-FFF2-40B4-BE49-F238E27FC236}">
                  <a16:creationId xmlns:a16="http://schemas.microsoft.com/office/drawing/2014/main" id="{7DDDBBBF-9386-4EA5-8860-FCBE41717888}"/>
                </a:ext>
              </a:extLst>
            </p:cNvPr>
            <p:cNvSpPr txBox="1"/>
            <p:nvPr/>
          </p:nvSpPr>
          <p:spPr>
            <a:xfrm>
              <a:off x="2273897" y="5606737"/>
              <a:ext cx="2669324" cy="738664"/>
            </a:xfrm>
            <a:prstGeom prst="rect">
              <a:avLst/>
            </a:prstGeom>
            <a:noFill/>
          </p:spPr>
          <p:txBody>
            <a:bodyPr wrap="square" rtlCol="0">
              <a:spAutoFit/>
            </a:bodyPr>
            <a:lstStyle/>
            <a:p>
              <a:pPr algn="ctr"/>
              <a:r>
                <a:rPr lang="en-US" sz="1400">
                  <a:latin typeface="Myriad Pro" panose="020B0503030403020204" pitchFamily="34" charset="0"/>
                </a:rPr>
                <a:t>Meeting the needs of today without creating risk for the future</a:t>
              </a:r>
            </a:p>
          </p:txBody>
        </p:sp>
        <p:pic>
          <p:nvPicPr>
            <p:cNvPr id="22" name="Picture 21" descr="A close up of a logo&#10;&#10;Description automatically generated">
              <a:extLst>
                <a:ext uri="{FF2B5EF4-FFF2-40B4-BE49-F238E27FC236}">
                  <a16:creationId xmlns:a16="http://schemas.microsoft.com/office/drawing/2014/main" id="{18C0ECED-4C5C-48E6-B121-CC91176CD7D6}"/>
                </a:ext>
              </a:extLst>
            </p:cNvPr>
            <p:cNvPicPr>
              <a:picLocks noChangeAspect="1"/>
            </p:cNvPicPr>
            <p:nvPr/>
          </p:nvPicPr>
          <p:blipFill rotWithShape="1">
            <a:blip r:embed="rId41">
              <a:extLst>
                <a:ext uri="{28A0092B-C50C-407E-A947-70E740481C1C}">
                  <a14:useLocalDpi xmlns:a14="http://schemas.microsoft.com/office/drawing/2010/main" val="0"/>
                </a:ext>
              </a:extLst>
            </a:blip>
            <a:srcRect l="39804" r="40526" b="71676"/>
            <a:stretch/>
          </p:blipFill>
          <p:spPr>
            <a:xfrm>
              <a:off x="5641329" y="6854184"/>
              <a:ext cx="145560" cy="127813"/>
            </a:xfrm>
            <a:prstGeom prst="rect">
              <a:avLst/>
            </a:prstGeom>
          </p:spPr>
        </p:pic>
        <p:pic>
          <p:nvPicPr>
            <p:cNvPr id="23" name="Picture 22" descr="A close up of a logo&#10;&#10;Description automatically generated">
              <a:extLst>
                <a:ext uri="{FF2B5EF4-FFF2-40B4-BE49-F238E27FC236}">
                  <a16:creationId xmlns:a16="http://schemas.microsoft.com/office/drawing/2014/main" id="{30C957AD-47B6-47E6-A9CD-C65D6D1000D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90273" y="4065638"/>
              <a:ext cx="820619" cy="91530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5D7B29-34E8-4694-B98F-5E0583FECE0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038920" y="3531357"/>
              <a:ext cx="134706" cy="150249"/>
            </a:xfrm>
            <a:prstGeom prst="rect">
              <a:avLst/>
            </a:prstGeom>
          </p:spPr>
        </p:pic>
        <p:pic>
          <p:nvPicPr>
            <p:cNvPr id="25" name="Picture 24" descr="A close up of a logo&#10;&#10;Description automatically generated">
              <a:extLst>
                <a:ext uri="{FF2B5EF4-FFF2-40B4-BE49-F238E27FC236}">
                  <a16:creationId xmlns:a16="http://schemas.microsoft.com/office/drawing/2014/main" id="{5668E3AD-F2FC-4164-BBE7-BA5C46992FD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rot="19854349">
              <a:off x="1097898" y="4970603"/>
              <a:ext cx="228096" cy="254414"/>
            </a:xfrm>
            <a:prstGeom prst="rect">
              <a:avLst/>
            </a:prstGeom>
          </p:spPr>
        </p:pic>
        <p:pic>
          <p:nvPicPr>
            <p:cNvPr id="26" name="Picture 25" descr="A close up of a logo&#10;&#10;Description automatically generated">
              <a:extLst>
                <a:ext uri="{FF2B5EF4-FFF2-40B4-BE49-F238E27FC236}">
                  <a16:creationId xmlns:a16="http://schemas.microsoft.com/office/drawing/2014/main" id="{F8D4D663-E9D3-4F3B-9232-0D52B61F221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723797" y="3500693"/>
              <a:ext cx="134706" cy="150249"/>
            </a:xfrm>
            <a:prstGeom prst="rect">
              <a:avLst/>
            </a:prstGeom>
          </p:spPr>
        </p:pic>
      </p:grpSp>
    </p:spTree>
    <p:extLst>
      <p:ext uri="{BB962C8B-B14F-4D97-AF65-F5344CB8AC3E}">
        <p14:creationId xmlns:p14="http://schemas.microsoft.com/office/powerpoint/2010/main" val="31344949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igurative Langu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30138AF-45D2-405C-A083-C374F6574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600712"/>
          </a:xfrm>
          <a:prstGeom prst="rect">
            <a:avLst/>
          </a:prstGeom>
        </p:spPr>
      </p:pic>
    </p:spTree>
    <p:extLst>
      <p:ext uri="{BB962C8B-B14F-4D97-AF65-F5344CB8AC3E}">
        <p14:creationId xmlns:p14="http://schemas.microsoft.com/office/powerpoint/2010/main" val="218128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e Ar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222F858-C587-482C-9BD7-4E03E9EA4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93879" cy="1421371"/>
          </a:xfrm>
          <a:prstGeom prst="rect">
            <a:avLst/>
          </a:prstGeom>
        </p:spPr>
      </p:pic>
    </p:spTree>
    <p:extLst>
      <p:ext uri="{BB962C8B-B14F-4D97-AF65-F5344CB8AC3E}">
        <p14:creationId xmlns:p14="http://schemas.microsoft.com/office/powerpoint/2010/main" val="2689955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ertificat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FD3D1BE-6307-4B4A-92E1-D33A27529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7" cy="1397663"/>
          </a:xfrm>
          <a:prstGeom prst="rect">
            <a:avLst/>
          </a:prstGeom>
        </p:spPr>
      </p:pic>
    </p:spTree>
    <p:extLst>
      <p:ext uri="{BB962C8B-B14F-4D97-AF65-F5344CB8AC3E}">
        <p14:creationId xmlns:p14="http://schemas.microsoft.com/office/powerpoint/2010/main" val="20015190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ecognition Card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747358F-2309-4A04-B13F-2FAD8E77F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600714"/>
          </a:xfrm>
          <a:prstGeom prst="rect">
            <a:avLst/>
          </a:prstGeom>
        </p:spPr>
      </p:pic>
    </p:spTree>
    <p:extLst>
      <p:ext uri="{BB962C8B-B14F-4D97-AF65-F5344CB8AC3E}">
        <p14:creationId xmlns:p14="http://schemas.microsoft.com/office/powerpoint/2010/main" val="35320034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ulletin Boar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5AE276B-387D-468A-B2D1-EC765BBD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397664"/>
          </a:xfrm>
          <a:prstGeom prst="rect">
            <a:avLst/>
          </a:prstGeom>
        </p:spPr>
      </p:pic>
    </p:spTree>
    <p:extLst>
      <p:ext uri="{BB962C8B-B14F-4D97-AF65-F5344CB8AC3E}">
        <p14:creationId xmlns:p14="http://schemas.microsoft.com/office/powerpoint/2010/main" val="19491535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ook Lis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03C70A8-9BC9-4323-95EC-7FFA05FE5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8" cy="1397664"/>
          </a:xfrm>
          <a:prstGeom prst="rect">
            <a:avLst/>
          </a:prstGeom>
        </p:spPr>
      </p:pic>
    </p:spTree>
    <p:extLst>
      <p:ext uri="{BB962C8B-B14F-4D97-AF65-F5344CB8AC3E}">
        <p14:creationId xmlns:p14="http://schemas.microsoft.com/office/powerpoint/2010/main" val="42182342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hoices Menu">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44DFADD-7F09-4641-AD12-CF0810C43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27238"/>
            <a:ext cx="1270760" cy="1397667"/>
          </a:xfrm>
          <a:prstGeom prst="rect">
            <a:avLst/>
          </a:prstGeom>
        </p:spPr>
      </p:pic>
    </p:spTree>
    <p:extLst>
      <p:ext uri="{BB962C8B-B14F-4D97-AF65-F5344CB8AC3E}">
        <p14:creationId xmlns:p14="http://schemas.microsoft.com/office/powerpoint/2010/main" val="2821072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lthy Habits">
    <p:spTree>
      <p:nvGrpSpPr>
        <p:cNvPr id="1" name=""/>
        <p:cNvGrpSpPr/>
        <p:nvPr/>
      </p:nvGrpSpPr>
      <p:grpSpPr>
        <a:xfrm>
          <a:off x="0" y="0"/>
          <a:ext cx="0" cy="0"/>
          <a:chOff x="0" y="0"/>
          <a:chExt cx="0" cy="0"/>
        </a:xfrm>
      </p:grpSpPr>
      <p:pic>
        <p:nvPicPr>
          <p:cNvPr id="3" name="Picture 2" descr="A picture containing iPod&#10;&#10;Description automatically generated">
            <a:extLst>
              <a:ext uri="{FF2B5EF4-FFF2-40B4-BE49-F238E27FC236}">
                <a16:creationId xmlns:a16="http://schemas.microsoft.com/office/drawing/2014/main" id="{0B532571-2805-4FDF-8ADD-2EDEF96B5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1983202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ardenin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CF423896-48D9-4A89-AB30-1698C56CD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397662"/>
          </a:xfrm>
          <a:prstGeom prst="rect">
            <a:avLst/>
          </a:prstGeom>
        </p:spPr>
      </p:pic>
    </p:spTree>
    <p:extLst>
      <p:ext uri="{BB962C8B-B14F-4D97-AF65-F5344CB8AC3E}">
        <p14:creationId xmlns:p14="http://schemas.microsoft.com/office/powerpoint/2010/main" val="29977664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23602264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itness Challenge">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B81DD4-3ADD-4D2E-8689-EAE27102E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7200" y="559593"/>
            <a:ext cx="1241413" cy="1563751"/>
          </a:xfrm>
          <a:prstGeom prst="rect">
            <a:avLst/>
          </a:prstGeom>
        </p:spPr>
      </p:pic>
    </p:spTree>
    <p:extLst>
      <p:ext uri="{BB962C8B-B14F-4D97-AF65-F5344CB8AC3E}">
        <p14:creationId xmlns:p14="http://schemas.microsoft.com/office/powerpoint/2010/main" val="42223002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ife Sk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8" cy="1397665"/>
          </a:xfrm>
          <a:prstGeom prst="rect">
            <a:avLst/>
          </a:prstGeom>
        </p:spPr>
      </p:pic>
    </p:spTree>
    <p:extLst>
      <p:ext uri="{BB962C8B-B14F-4D97-AF65-F5344CB8AC3E}">
        <p14:creationId xmlns:p14="http://schemas.microsoft.com/office/powerpoint/2010/main" val="173698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raf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5322BD-AA75-40FF-8798-7BA69576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7" y="541343"/>
            <a:ext cx="1281687" cy="1407978"/>
          </a:xfrm>
          <a:prstGeom prst="rect">
            <a:avLst/>
          </a:prstGeom>
        </p:spPr>
      </p:pic>
    </p:spTree>
    <p:extLst>
      <p:ext uri="{BB962C8B-B14F-4D97-AF65-F5344CB8AC3E}">
        <p14:creationId xmlns:p14="http://schemas.microsoft.com/office/powerpoint/2010/main" val="32051315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natomy">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70757" cy="1397663"/>
          </a:xfrm>
          <a:prstGeom prst="rect">
            <a:avLst/>
          </a:prstGeom>
        </p:spPr>
      </p:pic>
    </p:spTree>
    <p:extLst>
      <p:ext uri="{BB962C8B-B14F-4D97-AF65-F5344CB8AC3E}">
        <p14:creationId xmlns:p14="http://schemas.microsoft.com/office/powerpoint/2010/main" val="14072012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ory Ti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2189"/>
            <a:ext cx="1270757" cy="1395971"/>
          </a:xfrm>
          <a:prstGeom prst="rect">
            <a:avLst/>
          </a:prstGeom>
        </p:spPr>
      </p:pic>
    </p:spTree>
    <p:extLst>
      <p:ext uri="{BB962C8B-B14F-4D97-AF65-F5344CB8AC3E}">
        <p14:creationId xmlns:p14="http://schemas.microsoft.com/office/powerpoint/2010/main" val="31480012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ine Ar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222F858-C587-482C-9BD7-4E03E9EA4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93879" cy="1421371"/>
          </a:xfrm>
          <a:prstGeom prst="rect">
            <a:avLst/>
          </a:prstGeom>
        </p:spPr>
      </p:pic>
    </p:spTree>
    <p:extLst>
      <p:ext uri="{BB962C8B-B14F-4D97-AF65-F5344CB8AC3E}">
        <p14:creationId xmlns:p14="http://schemas.microsoft.com/office/powerpoint/2010/main" val="2689955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raf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5322BD-AA75-40FF-8798-7BA69576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7" y="541343"/>
            <a:ext cx="1281687" cy="1407978"/>
          </a:xfrm>
          <a:prstGeom prst="rect">
            <a:avLst/>
          </a:prstGeom>
        </p:spPr>
      </p:pic>
    </p:spTree>
    <p:extLst>
      <p:ext uri="{BB962C8B-B14F-4D97-AF65-F5344CB8AC3E}">
        <p14:creationId xmlns:p14="http://schemas.microsoft.com/office/powerpoint/2010/main" val="32051315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Nutrition">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2B03698-E38F-4525-ADDC-5828B20A9B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6" y="541342"/>
            <a:ext cx="1281687" cy="1409685"/>
          </a:xfrm>
          <a:prstGeom prst="rect">
            <a:avLst/>
          </a:prstGeom>
        </p:spPr>
      </p:pic>
    </p:spTree>
    <p:extLst>
      <p:ext uri="{BB962C8B-B14F-4D97-AF65-F5344CB8AC3E}">
        <p14:creationId xmlns:p14="http://schemas.microsoft.com/office/powerpoint/2010/main" val="2648138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hopping Tip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0A6085B-5909-46B8-B019-B6B3B4258D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7514" y="541340"/>
            <a:ext cx="1323710" cy="1455905"/>
          </a:xfrm>
          <a:prstGeom prst="rect">
            <a:avLst/>
          </a:prstGeom>
        </p:spPr>
      </p:pic>
    </p:spTree>
    <p:extLst>
      <p:ext uri="{BB962C8B-B14F-4D97-AF65-F5344CB8AC3E}">
        <p14:creationId xmlns:p14="http://schemas.microsoft.com/office/powerpoint/2010/main" val="27772720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F Projec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49E9332-7B65-42F8-AD82-312F89AE1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3" y="556536"/>
            <a:ext cx="1240553" cy="1562667"/>
          </a:xfrm>
          <a:prstGeom prst="rect">
            <a:avLst/>
          </a:prstGeom>
        </p:spPr>
      </p:pic>
    </p:spTree>
    <p:extLst>
      <p:ext uri="{BB962C8B-B14F-4D97-AF65-F5344CB8AC3E}">
        <p14:creationId xmlns:p14="http://schemas.microsoft.com/office/powerpoint/2010/main" val="29521679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mmunity Hero">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455B4F9C-FF8D-4D26-B595-A07A4169E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7897" y="561951"/>
            <a:ext cx="1236254" cy="1557252"/>
          </a:xfrm>
          <a:prstGeom prst="rect">
            <a:avLst/>
          </a:prstGeom>
        </p:spPr>
      </p:pic>
    </p:spTree>
    <p:extLst>
      <p:ext uri="{BB962C8B-B14F-4D97-AF65-F5344CB8AC3E}">
        <p14:creationId xmlns:p14="http://schemas.microsoft.com/office/powerpoint/2010/main" val="29517827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8F8B618-386B-4AA0-8B8B-1BAE8EA4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3" cy="1364443"/>
          </a:xfrm>
          <a:prstGeom prst="rect">
            <a:avLst/>
          </a:prstGeom>
        </p:spPr>
      </p:pic>
    </p:spTree>
    <p:extLst>
      <p:ext uri="{BB962C8B-B14F-4D97-AF65-F5344CB8AC3E}">
        <p14:creationId xmlns:p14="http://schemas.microsoft.com/office/powerpoint/2010/main" val="15926878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e Kind Checklist">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EE07DC7-5C20-48BF-9A64-A2B23E8B0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562668"/>
          </a:xfrm>
          <a:prstGeom prst="rect">
            <a:avLst/>
          </a:prstGeom>
        </p:spPr>
      </p:pic>
    </p:spTree>
    <p:extLst>
      <p:ext uri="{BB962C8B-B14F-4D97-AF65-F5344CB8AC3E}">
        <p14:creationId xmlns:p14="http://schemas.microsoft.com/office/powerpoint/2010/main" val="108628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tri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6CF92-91FF-45E3-8C91-EF2462B57B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065"/>
          <a:stretch/>
        </p:blipFill>
        <p:spPr>
          <a:xfrm>
            <a:off x="3476191" y="590769"/>
            <a:ext cx="820017" cy="720933"/>
          </a:xfrm>
          <a:prstGeom prst="rect">
            <a:avLst/>
          </a:prstGeom>
        </p:spPr>
      </p:pic>
      <p:sp>
        <p:nvSpPr>
          <p:cNvPr id="4" name="Rectangle 3">
            <a:extLst>
              <a:ext uri="{FF2B5EF4-FFF2-40B4-BE49-F238E27FC236}">
                <a16:creationId xmlns:a16="http://schemas.microsoft.com/office/drawing/2014/main" id="{F5D60451-BF39-4DA4-88D6-2651F16CFB8F}"/>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accent4"/>
                </a:solidFill>
                <a:latin typeface="Comfortaa" panose="020F0403060000060003" pitchFamily="34" charset="0"/>
              </a:rPr>
              <a:t>Nutrition</a:t>
            </a:r>
            <a:endParaRPr lang="en-US" sz="1600">
              <a:solidFill>
                <a:schemeClr val="accent4"/>
              </a:solidFill>
            </a:endParaRPr>
          </a:p>
        </p:txBody>
      </p:sp>
    </p:spTree>
    <p:extLst>
      <p:ext uri="{BB962C8B-B14F-4D97-AF65-F5344CB8AC3E}">
        <p14:creationId xmlns:p14="http://schemas.microsoft.com/office/powerpoint/2010/main" val="2648138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e Kind Americ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92B997A5-E978-4B6E-9DCF-1BA9E1C9FD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364444"/>
          </a:xfrm>
          <a:prstGeom prst="rect">
            <a:avLst/>
          </a:prstGeom>
        </p:spPr>
      </p:pic>
    </p:spTree>
    <p:extLst>
      <p:ext uri="{BB962C8B-B14F-4D97-AF65-F5344CB8AC3E}">
        <p14:creationId xmlns:p14="http://schemas.microsoft.com/office/powerpoint/2010/main" val="12135207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am Buildin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D7AFCF2C-D0D6-4FC0-8B8D-47534FAED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364445"/>
          </a:xfrm>
          <a:prstGeom prst="rect">
            <a:avLst/>
          </a:prstGeom>
        </p:spPr>
      </p:pic>
    </p:spTree>
    <p:extLst>
      <p:ext uri="{BB962C8B-B14F-4D97-AF65-F5344CB8AC3E}">
        <p14:creationId xmlns:p14="http://schemas.microsoft.com/office/powerpoint/2010/main" val="8495540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World Language">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01809B36-8AA2-410F-9109-C7A23D254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562669"/>
          </a:xfrm>
          <a:prstGeom prst="rect">
            <a:avLst/>
          </a:prstGeom>
        </p:spPr>
      </p:pic>
    </p:spTree>
    <p:extLst>
      <p:ext uri="{BB962C8B-B14F-4D97-AF65-F5344CB8AC3E}">
        <p14:creationId xmlns:p14="http://schemas.microsoft.com/office/powerpoint/2010/main" val="36139404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07D1A0F-9CE4-4579-BCAC-8E9665001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7355254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Gratitude Journal">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5845F80-C37F-4297-AE86-B1C1BC24B5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34666149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alendar">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F258544-A6D0-4957-8273-5CF9226D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26428863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otivational Poster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09B8B304-C014-4459-B781-526EC48C7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20776375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ecipe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83EF1A1-3D06-44BD-87A5-C75B3C316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32068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yberSkill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0BF3777-D7B8-4BC1-86FC-66FEC51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61951"/>
            <a:ext cx="1235399" cy="1358774"/>
          </a:xfrm>
          <a:prstGeom prst="rect">
            <a:avLst/>
          </a:prstGeom>
        </p:spPr>
      </p:pic>
    </p:spTree>
    <p:extLst>
      <p:ext uri="{BB962C8B-B14F-4D97-AF65-F5344CB8AC3E}">
        <p14:creationId xmlns:p14="http://schemas.microsoft.com/office/powerpoint/2010/main" val="16104241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7364F-A29F-4459-B67F-C7684D700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6" cy="1364446"/>
          </a:xfrm>
          <a:prstGeom prst="rect">
            <a:avLst/>
          </a:prstGeom>
        </p:spPr>
      </p:pic>
    </p:spTree>
    <p:extLst>
      <p:ext uri="{BB962C8B-B14F-4D97-AF65-F5344CB8AC3E}">
        <p14:creationId xmlns:p14="http://schemas.microsoft.com/office/powerpoint/2010/main" val="2300441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munity Hero">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455B4F9C-FF8D-4D26-B595-A07A4169E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2349"/>
          <a:stretch/>
        </p:blipFill>
        <p:spPr>
          <a:xfrm>
            <a:off x="3483812" y="607671"/>
            <a:ext cx="804776" cy="685800"/>
          </a:xfrm>
          <a:prstGeom prst="rect">
            <a:avLst/>
          </a:prstGeom>
        </p:spPr>
      </p:pic>
      <p:sp>
        <p:nvSpPr>
          <p:cNvPr id="4" name="Rectangle 3">
            <a:extLst>
              <a:ext uri="{FF2B5EF4-FFF2-40B4-BE49-F238E27FC236}">
                <a16:creationId xmlns:a16="http://schemas.microsoft.com/office/drawing/2014/main" id="{67DD8A10-DCAE-4185-97B0-CB902824D271}"/>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omfortaa" panose="020F0403060000060003" pitchFamily="34" charset="0"/>
              </a:rPr>
              <a:t>Community Hero</a:t>
            </a:r>
            <a:endParaRPr lang="en-US" sz="1600">
              <a:solidFill>
                <a:srgbClr val="002060"/>
              </a:solidFill>
            </a:endParaRPr>
          </a:p>
        </p:txBody>
      </p:sp>
    </p:spTree>
    <p:extLst>
      <p:ext uri="{BB962C8B-B14F-4D97-AF65-F5344CB8AC3E}">
        <p14:creationId xmlns:p14="http://schemas.microsoft.com/office/powerpoint/2010/main" val="2951782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e Kind Bea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AEA2D-A359-441B-BA0F-2631CC7231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4"/>
            <a:ext cx="1240555" cy="1364445"/>
          </a:xfrm>
          <a:prstGeom prst="rect">
            <a:avLst/>
          </a:prstGeom>
        </p:spPr>
      </p:pic>
    </p:spTree>
    <p:extLst>
      <p:ext uri="{BB962C8B-B14F-4D97-AF65-F5344CB8AC3E}">
        <p14:creationId xmlns:p14="http://schemas.microsoft.com/office/powerpoint/2010/main" val="25621397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ood &amp; Cultur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DA19D3CA-9107-4372-87E0-69F6FC749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3"/>
            <a:ext cx="1242059" cy="1364445"/>
          </a:xfrm>
          <a:prstGeom prst="rect">
            <a:avLst/>
          </a:prstGeom>
        </p:spPr>
      </p:pic>
    </p:spTree>
    <p:extLst>
      <p:ext uri="{BB962C8B-B14F-4D97-AF65-F5344CB8AC3E}">
        <p14:creationId xmlns:p14="http://schemas.microsoft.com/office/powerpoint/2010/main" val="34807465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nswer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3F231-76DD-4A05-9AA2-70FEFE0E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8" y="556533"/>
            <a:ext cx="1242059" cy="1366099"/>
          </a:xfrm>
          <a:prstGeom prst="rect">
            <a:avLst/>
          </a:prstGeom>
        </p:spPr>
      </p:pic>
    </p:spTree>
    <p:extLst>
      <p:ext uri="{BB962C8B-B14F-4D97-AF65-F5344CB8AC3E}">
        <p14:creationId xmlns:p14="http://schemas.microsoft.com/office/powerpoint/2010/main" val="26411590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esson Pre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CF31A-EF0F-430F-8882-EC1114B637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37"/>
          <a:stretch/>
        </p:blipFill>
        <p:spPr>
          <a:xfrm>
            <a:off x="0" y="7760479"/>
            <a:ext cx="7242617" cy="2297921"/>
          </a:xfrm>
          <a:prstGeom prst="rect">
            <a:avLst/>
          </a:prstGeom>
        </p:spPr>
      </p:pic>
      <p:pic>
        <p:nvPicPr>
          <p:cNvPr id="3" name="Picture 2" descr="A close up of a sign&#10;&#10;Description automatically generated">
            <a:extLst>
              <a:ext uri="{FF2B5EF4-FFF2-40B4-BE49-F238E27FC236}">
                <a16:creationId xmlns:a16="http://schemas.microsoft.com/office/drawing/2014/main" id="{49E6E942-4FF0-44F3-84F0-86C860DB61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3960" y="587212"/>
            <a:ext cx="1204654" cy="1324959"/>
          </a:xfrm>
          <a:prstGeom prst="rect">
            <a:avLst/>
          </a:prstGeom>
        </p:spPr>
      </p:pic>
      <p:sp>
        <p:nvSpPr>
          <p:cNvPr id="9" name="TextBox 8">
            <a:extLst>
              <a:ext uri="{FF2B5EF4-FFF2-40B4-BE49-F238E27FC236}">
                <a16:creationId xmlns:a16="http://schemas.microsoft.com/office/drawing/2014/main" id="{05DB1A18-CDA7-4A59-9467-590CDC0AFF4E}"/>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10" name="Picture 9" descr="A close up of a sign&#10;&#10;Description automatically generated">
            <a:extLst>
              <a:ext uri="{FF2B5EF4-FFF2-40B4-BE49-F238E27FC236}">
                <a16:creationId xmlns:a16="http://schemas.microsoft.com/office/drawing/2014/main" id="{D7123050-CE54-44B6-95B3-10745C4645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9777198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Lesson Prep">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AF9245-531D-4778-B5F1-1E1D1516E5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537"/>
          <a:stretch/>
        </p:blipFill>
        <p:spPr>
          <a:xfrm>
            <a:off x="-76200" y="7760479"/>
            <a:ext cx="7242617" cy="2297921"/>
          </a:xfrm>
          <a:prstGeom prst="rect">
            <a:avLst/>
          </a:prstGeom>
        </p:spPr>
      </p:pic>
      <p:pic>
        <p:nvPicPr>
          <p:cNvPr id="3" name="Picture 2">
            <a:extLst>
              <a:ext uri="{FF2B5EF4-FFF2-40B4-BE49-F238E27FC236}">
                <a16:creationId xmlns:a16="http://schemas.microsoft.com/office/drawing/2014/main" id="{49E6E942-4FF0-44F3-84F0-86C860DB6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083960" y="587212"/>
            <a:ext cx="1204654" cy="1324958"/>
          </a:xfrm>
          <a:prstGeom prst="rect">
            <a:avLst/>
          </a:prstGeom>
        </p:spPr>
      </p:pic>
      <p:sp>
        <p:nvSpPr>
          <p:cNvPr id="9" name="TextBox 8">
            <a:extLst>
              <a:ext uri="{FF2B5EF4-FFF2-40B4-BE49-F238E27FC236}">
                <a16:creationId xmlns:a16="http://schemas.microsoft.com/office/drawing/2014/main" id="{05DB1A18-CDA7-4A59-9467-590CDC0AFF4E}"/>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10" name="Picture 9" descr="A close up of a sign&#10;&#10;Description automatically generated">
            <a:extLst>
              <a:ext uri="{FF2B5EF4-FFF2-40B4-BE49-F238E27FC236}">
                <a16:creationId xmlns:a16="http://schemas.microsoft.com/office/drawing/2014/main" id="{D7123050-CE54-44B6-95B3-10745C4645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4084619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284646C-AC7C-46C2-8A73-9CE17B77C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960" y="587213"/>
            <a:ext cx="1215435" cy="1336816"/>
          </a:xfrm>
          <a:prstGeom prst="rect">
            <a:avLst/>
          </a:prstGeom>
        </p:spPr>
      </p:pic>
    </p:spTree>
    <p:extLst>
      <p:ext uri="{BB962C8B-B14F-4D97-AF65-F5344CB8AC3E}">
        <p14:creationId xmlns:p14="http://schemas.microsoft.com/office/powerpoint/2010/main" val="39148615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ealthy Hygi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16D9-A088-4975-BB5E-DBC746C8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345" y="587213"/>
            <a:ext cx="1210112" cy="1524322"/>
          </a:xfrm>
          <a:prstGeom prst="rect">
            <a:avLst/>
          </a:prstGeom>
        </p:spPr>
      </p:pic>
    </p:spTree>
    <p:extLst>
      <p:ext uri="{BB962C8B-B14F-4D97-AF65-F5344CB8AC3E}">
        <p14:creationId xmlns:p14="http://schemas.microsoft.com/office/powerpoint/2010/main" val="6075047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0F05FA-06F2-4D4B-920F-6CAF482C0F9D}"/>
              </a:ext>
            </a:extLst>
          </p:cNvPr>
          <p:cNvGrpSpPr/>
          <p:nvPr userDrawn="1"/>
        </p:nvGrpSpPr>
        <p:grpSpPr>
          <a:xfrm>
            <a:off x="404810" y="2181275"/>
            <a:ext cx="6334499" cy="6630570"/>
            <a:chOff x="404810" y="2244684"/>
            <a:chExt cx="6334499" cy="6630570"/>
          </a:xfrm>
        </p:grpSpPr>
        <p:grpSp>
          <p:nvGrpSpPr>
            <p:cNvPr id="8" name="Group 7">
              <a:extLst>
                <a:ext uri="{FF2B5EF4-FFF2-40B4-BE49-F238E27FC236}">
                  <a16:creationId xmlns:a16="http://schemas.microsoft.com/office/drawing/2014/main" id="{59B8A51D-82F2-4492-9CCF-F2AA68D45F05}"/>
                </a:ext>
              </a:extLst>
            </p:cNvPr>
            <p:cNvGrpSpPr/>
            <p:nvPr/>
          </p:nvGrpSpPr>
          <p:grpSpPr>
            <a:xfrm>
              <a:off x="2279094" y="7551744"/>
              <a:ext cx="1259465" cy="1311259"/>
              <a:chOff x="5170593" y="6584160"/>
              <a:chExt cx="1600490" cy="1533297"/>
            </a:xfrm>
          </p:grpSpPr>
          <p:grpSp>
            <p:nvGrpSpPr>
              <p:cNvPr id="64" name="Group 63">
                <a:extLst>
                  <a:ext uri="{FF2B5EF4-FFF2-40B4-BE49-F238E27FC236}">
                    <a16:creationId xmlns:a16="http://schemas.microsoft.com/office/drawing/2014/main" id="{23DC2643-B99B-46A0-8035-1766DE2A0DF2}"/>
                  </a:ext>
                </a:extLst>
              </p:cNvPr>
              <p:cNvGrpSpPr/>
              <p:nvPr/>
            </p:nvGrpSpPr>
            <p:grpSpPr>
              <a:xfrm>
                <a:off x="5461702" y="6584160"/>
                <a:ext cx="986551" cy="990580"/>
                <a:chOff x="5456733" y="4430713"/>
                <a:chExt cx="1141635" cy="1141635"/>
              </a:xfrm>
            </p:grpSpPr>
            <p:pic>
              <p:nvPicPr>
                <p:cNvPr id="66" name="Picture 65">
                  <a:extLst>
                    <a:ext uri="{FF2B5EF4-FFF2-40B4-BE49-F238E27FC236}">
                      <a16:creationId xmlns:a16="http://schemas.microsoft.com/office/drawing/2014/main" id="{5CA4E00C-6DEE-4773-B1A4-3094005D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733" y="4430713"/>
                  <a:ext cx="1141635" cy="1141635"/>
                </a:xfrm>
                <a:prstGeom prst="rect">
                  <a:avLst/>
                </a:prstGeom>
              </p:spPr>
            </p:pic>
            <p:pic>
              <p:nvPicPr>
                <p:cNvPr id="67" name="Graphic 66" descr="Heart">
                  <a:extLst>
                    <a:ext uri="{FF2B5EF4-FFF2-40B4-BE49-F238E27FC236}">
                      <a16:creationId xmlns:a16="http://schemas.microsoft.com/office/drawing/2014/main" id="{0C50FE86-DBC9-41B3-9B12-5BDC9C82D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407" y="4959242"/>
                  <a:ext cx="551222" cy="551222"/>
                </a:xfrm>
                <a:prstGeom prst="rect">
                  <a:avLst/>
                </a:prstGeom>
              </p:spPr>
            </p:pic>
          </p:grpSp>
          <p:sp>
            <p:nvSpPr>
              <p:cNvPr id="65" name="TextBox 64">
                <a:extLst>
                  <a:ext uri="{FF2B5EF4-FFF2-40B4-BE49-F238E27FC236}">
                    <a16:creationId xmlns:a16="http://schemas.microsoft.com/office/drawing/2014/main" id="{57F65BEF-1AED-4403-A952-F54685E5014F}"/>
                  </a:ext>
                </a:extLst>
              </p:cNvPr>
              <p:cNvSpPr txBox="1"/>
              <p:nvPr/>
            </p:nvSpPr>
            <p:spPr>
              <a:xfrm>
                <a:off x="5170593" y="7505639"/>
                <a:ext cx="1600490" cy="611818"/>
              </a:xfrm>
              <a:prstGeom prst="rect">
                <a:avLst/>
              </a:prstGeom>
              <a:noFill/>
            </p:spPr>
            <p:txBody>
              <a:bodyPr wrap="square" rtlCol="0">
                <a:spAutoFit/>
              </a:bodyPr>
              <a:lstStyle/>
              <a:p>
                <a:pPr algn="ctr"/>
                <a:r>
                  <a:rPr lang="en-US" sz="1400">
                    <a:latin typeface="Comfortaa" panose="020F0603070000060003" pitchFamily="34" charset="0"/>
                  </a:rPr>
                  <a:t>Inner </a:t>
                </a:r>
              </a:p>
              <a:p>
                <a:pPr algn="ctr"/>
                <a:r>
                  <a:rPr lang="en-US" sz="1400">
                    <a:latin typeface="Comfortaa" panose="020F0603070000060003" pitchFamily="34" charset="0"/>
                  </a:rPr>
                  <a:t>Sustainability</a:t>
                </a:r>
              </a:p>
            </p:txBody>
          </p:sp>
        </p:grpSp>
        <p:grpSp>
          <p:nvGrpSpPr>
            <p:cNvPr id="9" name="Group 8">
              <a:extLst>
                <a:ext uri="{FF2B5EF4-FFF2-40B4-BE49-F238E27FC236}">
                  <a16:creationId xmlns:a16="http://schemas.microsoft.com/office/drawing/2014/main" id="{8C67758B-1941-4D17-A8D2-C7BA0D4AFE78}"/>
                </a:ext>
              </a:extLst>
            </p:cNvPr>
            <p:cNvGrpSpPr/>
            <p:nvPr/>
          </p:nvGrpSpPr>
          <p:grpSpPr>
            <a:xfrm>
              <a:off x="5416103" y="6382811"/>
              <a:ext cx="833143" cy="1308345"/>
              <a:chOff x="5734116" y="3043917"/>
              <a:chExt cx="1011087" cy="1545803"/>
            </a:xfrm>
          </p:grpSpPr>
          <p:sp>
            <p:nvSpPr>
              <p:cNvPr id="60" name="TextBox 59">
                <a:extLst>
                  <a:ext uri="{FF2B5EF4-FFF2-40B4-BE49-F238E27FC236}">
                    <a16:creationId xmlns:a16="http://schemas.microsoft.com/office/drawing/2014/main" id="{2120F718-DDC5-4C14-BA55-B730030D68DE}"/>
                  </a:ext>
                </a:extLst>
              </p:cNvPr>
              <p:cNvSpPr txBox="1"/>
              <p:nvPr/>
            </p:nvSpPr>
            <p:spPr>
              <a:xfrm>
                <a:off x="5734116" y="3971538"/>
                <a:ext cx="1004882" cy="618182"/>
              </a:xfrm>
              <a:prstGeom prst="rect">
                <a:avLst/>
              </a:prstGeom>
              <a:noFill/>
            </p:spPr>
            <p:txBody>
              <a:bodyPr wrap="square" rtlCol="0">
                <a:spAutoFit/>
              </a:bodyPr>
              <a:lstStyle/>
              <a:p>
                <a:pPr algn="ctr"/>
                <a:r>
                  <a:rPr lang="en-US" sz="1400">
                    <a:latin typeface="Comfortaa" panose="020F0603070000060003" pitchFamily="34" charset="0"/>
                  </a:rPr>
                  <a:t>Food </a:t>
                </a:r>
              </a:p>
              <a:p>
                <a:pPr algn="ctr"/>
                <a:r>
                  <a:rPr lang="en-US" sz="1400">
                    <a:latin typeface="Comfortaa" panose="020F0603070000060003" pitchFamily="34" charset="0"/>
                  </a:rPr>
                  <a:t>Systems</a:t>
                </a:r>
              </a:p>
            </p:txBody>
          </p:sp>
          <p:grpSp>
            <p:nvGrpSpPr>
              <p:cNvPr id="61" name="Group 60">
                <a:extLst>
                  <a:ext uri="{FF2B5EF4-FFF2-40B4-BE49-F238E27FC236}">
                    <a16:creationId xmlns:a16="http://schemas.microsoft.com/office/drawing/2014/main" id="{8EA9D356-ABF4-45D2-B012-CD036D5BED2D}"/>
                  </a:ext>
                </a:extLst>
              </p:cNvPr>
              <p:cNvGrpSpPr/>
              <p:nvPr/>
            </p:nvGrpSpPr>
            <p:grpSpPr>
              <a:xfrm>
                <a:off x="5758652" y="3043917"/>
                <a:ext cx="986551" cy="1250612"/>
                <a:chOff x="2844784" y="5387932"/>
                <a:chExt cx="986551" cy="1250612"/>
              </a:xfrm>
            </p:grpSpPr>
            <p:pic>
              <p:nvPicPr>
                <p:cNvPr id="62" name="Graphic 61" descr="Truck">
                  <a:extLst>
                    <a:ext uri="{FF2B5EF4-FFF2-40B4-BE49-F238E27FC236}">
                      <a16:creationId xmlns:a16="http://schemas.microsoft.com/office/drawing/2014/main" id="{4304EFED-5696-451D-A1DB-67743EC3B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4784" y="5651993"/>
                  <a:ext cx="986551" cy="986551"/>
                </a:xfrm>
                <a:prstGeom prst="rect">
                  <a:avLst/>
                </a:prstGeom>
              </p:spPr>
            </p:pic>
            <p:pic>
              <p:nvPicPr>
                <p:cNvPr id="63" name="Graphic 62" descr="Grapes">
                  <a:extLst>
                    <a:ext uri="{FF2B5EF4-FFF2-40B4-BE49-F238E27FC236}">
                      <a16:creationId xmlns:a16="http://schemas.microsoft.com/office/drawing/2014/main" id="{B5CBE11F-EFCB-4C31-940E-600309D210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41412">
                  <a:off x="2858453" y="5387932"/>
                  <a:ext cx="612667" cy="612667"/>
                </a:xfrm>
                <a:prstGeom prst="rect">
                  <a:avLst/>
                </a:prstGeom>
              </p:spPr>
            </p:pic>
          </p:grpSp>
        </p:grpSp>
        <p:grpSp>
          <p:nvGrpSpPr>
            <p:cNvPr id="10" name="Group 9">
              <a:extLst>
                <a:ext uri="{FF2B5EF4-FFF2-40B4-BE49-F238E27FC236}">
                  <a16:creationId xmlns:a16="http://schemas.microsoft.com/office/drawing/2014/main" id="{2936032F-D392-4090-A860-E98C2F19204B}"/>
                </a:ext>
              </a:extLst>
            </p:cNvPr>
            <p:cNvGrpSpPr/>
            <p:nvPr/>
          </p:nvGrpSpPr>
          <p:grpSpPr>
            <a:xfrm>
              <a:off x="1164793" y="3308994"/>
              <a:ext cx="947518" cy="710470"/>
              <a:chOff x="3243628" y="6842773"/>
              <a:chExt cx="1184079" cy="959642"/>
            </a:xfrm>
          </p:grpSpPr>
          <p:pic>
            <p:nvPicPr>
              <p:cNvPr id="58" name="Picture 57">
                <a:extLst>
                  <a:ext uri="{FF2B5EF4-FFF2-40B4-BE49-F238E27FC236}">
                    <a16:creationId xmlns:a16="http://schemas.microsoft.com/office/drawing/2014/main" id="{8600040B-13E2-47A7-9CAF-83DC22E4238A}"/>
                  </a:ext>
                </a:extLst>
              </p:cNvPr>
              <p:cNvPicPr>
                <a:picLocks noChangeAspect="1"/>
              </p:cNvPicPr>
              <p:nvPr/>
            </p:nvPicPr>
            <p:blipFill rotWithShape="1">
              <a:blip r:embed="rId9">
                <a:extLst>
                  <a:ext uri="{28A0092B-C50C-407E-A947-70E740481C1C}">
                    <a14:useLocalDpi xmlns:a14="http://schemas.microsoft.com/office/drawing/2010/main" val="0"/>
                  </a:ext>
                </a:extLst>
              </a:blip>
              <a:srcRect l="8922" t="7516" r="8922" b="15225"/>
              <a:stretch/>
            </p:blipFill>
            <p:spPr>
              <a:xfrm>
                <a:off x="3243628" y="6842773"/>
                <a:ext cx="793410" cy="928694"/>
              </a:xfrm>
              <a:prstGeom prst="rect">
                <a:avLst/>
              </a:prstGeom>
            </p:spPr>
          </p:pic>
          <p:pic>
            <p:nvPicPr>
              <p:cNvPr id="59" name="Graphic 58" descr="Lamp">
                <a:extLst>
                  <a:ext uri="{FF2B5EF4-FFF2-40B4-BE49-F238E27FC236}">
                    <a16:creationId xmlns:a16="http://schemas.microsoft.com/office/drawing/2014/main" id="{2008F7A7-F729-4B19-9D47-FA89B7D9F4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63135" y="7037843"/>
                <a:ext cx="764572" cy="764572"/>
              </a:xfrm>
              <a:prstGeom prst="rect">
                <a:avLst/>
              </a:prstGeom>
            </p:spPr>
          </p:pic>
        </p:grpSp>
        <p:sp>
          <p:nvSpPr>
            <p:cNvPr id="11" name="TextBox 10">
              <a:extLst>
                <a:ext uri="{FF2B5EF4-FFF2-40B4-BE49-F238E27FC236}">
                  <a16:creationId xmlns:a16="http://schemas.microsoft.com/office/drawing/2014/main" id="{E56B1ECA-63C4-465F-8DDD-B0A7038991CF}"/>
                </a:ext>
              </a:extLst>
            </p:cNvPr>
            <p:cNvSpPr txBox="1"/>
            <p:nvPr/>
          </p:nvSpPr>
          <p:spPr>
            <a:xfrm>
              <a:off x="1064280" y="3940009"/>
              <a:ext cx="1011187" cy="307777"/>
            </a:xfrm>
            <a:prstGeom prst="rect">
              <a:avLst/>
            </a:prstGeom>
            <a:noFill/>
          </p:spPr>
          <p:txBody>
            <a:bodyPr wrap="square" rtlCol="0">
              <a:spAutoFit/>
            </a:bodyPr>
            <a:lstStyle/>
            <a:p>
              <a:pPr algn="ctr"/>
              <a:r>
                <a:rPr lang="en-US" sz="1400">
                  <a:latin typeface="Comfortaa" panose="020F0603070000060003" pitchFamily="34" charset="0"/>
                </a:rPr>
                <a:t>Energy</a:t>
              </a:r>
            </a:p>
          </p:txBody>
        </p:sp>
        <p:grpSp>
          <p:nvGrpSpPr>
            <p:cNvPr id="12" name="Group 11">
              <a:extLst>
                <a:ext uri="{FF2B5EF4-FFF2-40B4-BE49-F238E27FC236}">
                  <a16:creationId xmlns:a16="http://schemas.microsoft.com/office/drawing/2014/main" id="{9254F3C3-03D9-42A7-80EF-716C503AAB6B}"/>
                </a:ext>
              </a:extLst>
            </p:cNvPr>
            <p:cNvGrpSpPr/>
            <p:nvPr/>
          </p:nvGrpSpPr>
          <p:grpSpPr>
            <a:xfrm>
              <a:off x="404810" y="4990116"/>
              <a:ext cx="1123988" cy="886177"/>
              <a:chOff x="1961042" y="7966684"/>
              <a:chExt cx="1484937" cy="1101586"/>
            </a:xfrm>
          </p:grpSpPr>
          <p:grpSp>
            <p:nvGrpSpPr>
              <p:cNvPr id="54" name="Group 53">
                <a:extLst>
                  <a:ext uri="{FF2B5EF4-FFF2-40B4-BE49-F238E27FC236}">
                    <a16:creationId xmlns:a16="http://schemas.microsoft.com/office/drawing/2014/main" id="{DE113E43-6169-412F-82D1-51E8672230D3}"/>
                  </a:ext>
                </a:extLst>
              </p:cNvPr>
              <p:cNvGrpSpPr/>
              <p:nvPr/>
            </p:nvGrpSpPr>
            <p:grpSpPr>
              <a:xfrm>
                <a:off x="1961042" y="7966684"/>
                <a:ext cx="1434828" cy="914400"/>
                <a:chOff x="1382858" y="6395326"/>
                <a:chExt cx="1434828" cy="914400"/>
              </a:xfrm>
            </p:grpSpPr>
            <p:pic>
              <p:nvPicPr>
                <p:cNvPr id="56" name="Graphic 55" descr="Upward trend">
                  <a:extLst>
                    <a:ext uri="{FF2B5EF4-FFF2-40B4-BE49-F238E27FC236}">
                      <a16:creationId xmlns:a16="http://schemas.microsoft.com/office/drawing/2014/main" id="{9B613A08-4D57-4FF9-B208-47F68D632F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3286" y="6395326"/>
                  <a:ext cx="914400" cy="914400"/>
                </a:xfrm>
                <a:prstGeom prst="rect">
                  <a:avLst/>
                </a:prstGeom>
              </p:spPr>
            </p:pic>
            <p:pic>
              <p:nvPicPr>
                <p:cNvPr id="57" name="Graphic 56" descr="Money">
                  <a:extLst>
                    <a:ext uri="{FF2B5EF4-FFF2-40B4-BE49-F238E27FC236}">
                      <a16:creationId xmlns:a16="http://schemas.microsoft.com/office/drawing/2014/main" id="{BC43834C-7322-4287-9F5A-CA0E8E34E6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1382858" y="6483980"/>
                  <a:ext cx="734304" cy="734304"/>
                </a:xfrm>
                <a:prstGeom prst="rect">
                  <a:avLst/>
                </a:prstGeom>
              </p:spPr>
            </p:pic>
          </p:grpSp>
          <p:sp>
            <p:nvSpPr>
              <p:cNvPr id="55" name="TextBox 54">
                <a:extLst>
                  <a:ext uri="{FF2B5EF4-FFF2-40B4-BE49-F238E27FC236}">
                    <a16:creationId xmlns:a16="http://schemas.microsoft.com/office/drawing/2014/main" id="{2C9D36B0-583C-4A23-A830-18B83B28003E}"/>
                  </a:ext>
                </a:extLst>
              </p:cNvPr>
              <p:cNvSpPr txBox="1"/>
              <p:nvPr/>
            </p:nvSpPr>
            <p:spPr>
              <a:xfrm>
                <a:off x="2030257" y="8685680"/>
                <a:ext cx="1415722" cy="382590"/>
              </a:xfrm>
              <a:prstGeom prst="rect">
                <a:avLst/>
              </a:prstGeom>
              <a:noFill/>
            </p:spPr>
            <p:txBody>
              <a:bodyPr wrap="square" rtlCol="0">
                <a:spAutoFit/>
              </a:bodyPr>
              <a:lstStyle/>
              <a:p>
                <a:pPr algn="ctr"/>
                <a:r>
                  <a:rPr lang="en-US" sz="1400">
                    <a:latin typeface="Comfortaa" panose="020F0603070000060003" pitchFamily="34" charset="0"/>
                  </a:rPr>
                  <a:t>Economics</a:t>
                </a:r>
              </a:p>
            </p:txBody>
          </p:sp>
        </p:grpSp>
        <p:grpSp>
          <p:nvGrpSpPr>
            <p:cNvPr id="13" name="Group 12">
              <a:extLst>
                <a:ext uri="{FF2B5EF4-FFF2-40B4-BE49-F238E27FC236}">
                  <a16:creationId xmlns:a16="http://schemas.microsoft.com/office/drawing/2014/main" id="{D24CE5E8-2AA2-4E65-80D2-106F0E5B36FB}"/>
                </a:ext>
              </a:extLst>
            </p:cNvPr>
            <p:cNvGrpSpPr/>
            <p:nvPr/>
          </p:nvGrpSpPr>
          <p:grpSpPr>
            <a:xfrm>
              <a:off x="5196015" y="3059752"/>
              <a:ext cx="1174468" cy="1301555"/>
              <a:chOff x="3170279" y="2209488"/>
              <a:chExt cx="1362227" cy="1540562"/>
            </a:xfrm>
          </p:grpSpPr>
          <p:grpSp>
            <p:nvGrpSpPr>
              <p:cNvPr id="50" name="Group 49">
                <a:extLst>
                  <a:ext uri="{FF2B5EF4-FFF2-40B4-BE49-F238E27FC236}">
                    <a16:creationId xmlns:a16="http://schemas.microsoft.com/office/drawing/2014/main" id="{31F92265-7E29-4821-A3A0-EDBF67CA5DEA}"/>
                  </a:ext>
                </a:extLst>
              </p:cNvPr>
              <p:cNvGrpSpPr/>
              <p:nvPr/>
            </p:nvGrpSpPr>
            <p:grpSpPr>
              <a:xfrm>
                <a:off x="3341141" y="2209488"/>
                <a:ext cx="1043538" cy="1079311"/>
                <a:chOff x="5588106" y="4270053"/>
                <a:chExt cx="1061990" cy="1146389"/>
              </a:xfrm>
            </p:grpSpPr>
            <p:pic>
              <p:nvPicPr>
                <p:cNvPr id="52" name="Graphic 51" descr="Desert scene">
                  <a:extLst>
                    <a:ext uri="{FF2B5EF4-FFF2-40B4-BE49-F238E27FC236}">
                      <a16:creationId xmlns:a16="http://schemas.microsoft.com/office/drawing/2014/main" id="{B1467657-188C-4D4C-890E-6CD08AA649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8106" y="4502042"/>
                  <a:ext cx="914400" cy="914400"/>
                </a:xfrm>
                <a:prstGeom prst="rect">
                  <a:avLst/>
                </a:prstGeom>
              </p:spPr>
            </p:pic>
            <p:pic>
              <p:nvPicPr>
                <p:cNvPr id="53" name="Graphic 52" descr="Bats">
                  <a:extLst>
                    <a:ext uri="{FF2B5EF4-FFF2-40B4-BE49-F238E27FC236}">
                      <a16:creationId xmlns:a16="http://schemas.microsoft.com/office/drawing/2014/main" id="{A5D8C60E-F244-4AD0-ACBA-CF9B1DB581A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604920">
                  <a:off x="6083963" y="4270053"/>
                  <a:ext cx="566133" cy="566134"/>
                </a:xfrm>
                <a:prstGeom prst="rect">
                  <a:avLst/>
                </a:prstGeom>
              </p:spPr>
            </p:pic>
          </p:grpSp>
          <p:sp>
            <p:nvSpPr>
              <p:cNvPr id="51" name="TextBox 50">
                <a:extLst>
                  <a:ext uri="{FF2B5EF4-FFF2-40B4-BE49-F238E27FC236}">
                    <a16:creationId xmlns:a16="http://schemas.microsoft.com/office/drawing/2014/main" id="{2E8937BA-A4FC-48A5-84FB-5A5B20016356}"/>
                  </a:ext>
                </a:extLst>
              </p:cNvPr>
              <p:cNvSpPr txBox="1"/>
              <p:nvPr/>
            </p:nvSpPr>
            <p:spPr>
              <a:xfrm>
                <a:off x="3170279" y="3130751"/>
                <a:ext cx="1362227" cy="619299"/>
              </a:xfrm>
              <a:prstGeom prst="rect">
                <a:avLst/>
              </a:prstGeom>
              <a:noFill/>
            </p:spPr>
            <p:txBody>
              <a:bodyPr wrap="square" rtlCol="0">
                <a:spAutoFit/>
              </a:bodyPr>
              <a:lstStyle/>
              <a:p>
                <a:pPr algn="ctr"/>
                <a:r>
                  <a:rPr lang="en-US" sz="1400">
                    <a:latin typeface="Comfortaa" panose="020F0603070000060003" pitchFamily="34" charset="0"/>
                  </a:rPr>
                  <a:t>The Living </a:t>
                </a:r>
              </a:p>
              <a:p>
                <a:pPr algn="ctr"/>
                <a:r>
                  <a:rPr lang="en-US" sz="1400">
                    <a:latin typeface="Comfortaa" panose="020F0603070000060003" pitchFamily="34" charset="0"/>
                  </a:rPr>
                  <a:t>World</a:t>
                </a:r>
              </a:p>
            </p:txBody>
          </p:sp>
        </p:grpSp>
        <p:grpSp>
          <p:nvGrpSpPr>
            <p:cNvPr id="14" name="Group 13">
              <a:extLst>
                <a:ext uri="{FF2B5EF4-FFF2-40B4-BE49-F238E27FC236}">
                  <a16:creationId xmlns:a16="http://schemas.microsoft.com/office/drawing/2014/main" id="{BA4A814B-FD92-48F5-9CFF-04271D28548C}"/>
                </a:ext>
              </a:extLst>
            </p:cNvPr>
            <p:cNvGrpSpPr/>
            <p:nvPr/>
          </p:nvGrpSpPr>
          <p:grpSpPr>
            <a:xfrm>
              <a:off x="5830002" y="4920418"/>
              <a:ext cx="909307" cy="1066191"/>
              <a:chOff x="639343" y="2355461"/>
              <a:chExt cx="1370214" cy="1500779"/>
            </a:xfrm>
          </p:grpSpPr>
          <p:sp>
            <p:nvSpPr>
              <p:cNvPr id="44" name="TextBox 43">
                <a:extLst>
                  <a:ext uri="{FF2B5EF4-FFF2-40B4-BE49-F238E27FC236}">
                    <a16:creationId xmlns:a16="http://schemas.microsoft.com/office/drawing/2014/main" id="{41B1F4B9-AC77-4104-9D04-4F00C631C593}"/>
                  </a:ext>
                </a:extLst>
              </p:cNvPr>
              <p:cNvSpPr txBox="1"/>
              <p:nvPr/>
            </p:nvSpPr>
            <p:spPr>
              <a:xfrm>
                <a:off x="639343" y="3119751"/>
                <a:ext cx="1358584" cy="736489"/>
              </a:xfrm>
              <a:prstGeom prst="rect">
                <a:avLst/>
              </a:prstGeom>
              <a:noFill/>
            </p:spPr>
            <p:txBody>
              <a:bodyPr wrap="square" rtlCol="0">
                <a:spAutoFit/>
              </a:bodyPr>
              <a:lstStyle/>
              <a:p>
                <a:pPr algn="ctr"/>
                <a:r>
                  <a:rPr lang="en-US" sz="1400">
                    <a:latin typeface="Comfortaa" panose="020F0603070000060003" pitchFamily="34" charset="0"/>
                  </a:rPr>
                  <a:t>Water </a:t>
                </a:r>
              </a:p>
              <a:p>
                <a:pPr algn="ctr"/>
                <a:r>
                  <a:rPr lang="en-US" sz="1400">
                    <a:latin typeface="Comfortaa" panose="020F0603070000060003" pitchFamily="34" charset="0"/>
                  </a:rPr>
                  <a:t>Systems</a:t>
                </a:r>
              </a:p>
            </p:txBody>
          </p:sp>
          <p:grpSp>
            <p:nvGrpSpPr>
              <p:cNvPr id="45" name="Group 44">
                <a:extLst>
                  <a:ext uri="{FF2B5EF4-FFF2-40B4-BE49-F238E27FC236}">
                    <a16:creationId xmlns:a16="http://schemas.microsoft.com/office/drawing/2014/main" id="{07D822E3-55DA-476E-A5FD-B5F629BACD30}"/>
                  </a:ext>
                </a:extLst>
              </p:cNvPr>
              <p:cNvGrpSpPr/>
              <p:nvPr/>
            </p:nvGrpSpPr>
            <p:grpSpPr>
              <a:xfrm>
                <a:off x="693491" y="2355461"/>
                <a:ext cx="1316066" cy="822585"/>
                <a:chOff x="693491" y="2330147"/>
                <a:chExt cx="1316066" cy="822585"/>
              </a:xfrm>
            </p:grpSpPr>
            <p:grpSp>
              <p:nvGrpSpPr>
                <p:cNvPr id="46" name="Group 45">
                  <a:extLst>
                    <a:ext uri="{FF2B5EF4-FFF2-40B4-BE49-F238E27FC236}">
                      <a16:creationId xmlns:a16="http://schemas.microsoft.com/office/drawing/2014/main" id="{BA8F1B03-85CC-48D3-A55A-91398909CDC9}"/>
                    </a:ext>
                  </a:extLst>
                </p:cNvPr>
                <p:cNvGrpSpPr/>
                <p:nvPr/>
              </p:nvGrpSpPr>
              <p:grpSpPr>
                <a:xfrm>
                  <a:off x="1359650" y="2443801"/>
                  <a:ext cx="649907" cy="698672"/>
                  <a:chOff x="1359650" y="2443801"/>
                  <a:chExt cx="649907" cy="698672"/>
                </a:xfrm>
              </p:grpSpPr>
              <p:pic>
                <p:nvPicPr>
                  <p:cNvPr id="48" name="Graphic 47" descr="Shower">
                    <a:extLst>
                      <a:ext uri="{FF2B5EF4-FFF2-40B4-BE49-F238E27FC236}">
                        <a16:creationId xmlns:a16="http://schemas.microsoft.com/office/drawing/2014/main" id="{46071A65-E98B-4F3B-8F72-524974DAC9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9650" y="2582405"/>
                    <a:ext cx="475449" cy="560068"/>
                  </a:xfrm>
                  <a:prstGeom prst="rect">
                    <a:avLst/>
                  </a:prstGeom>
                </p:spPr>
              </p:pic>
              <p:pic>
                <p:nvPicPr>
                  <p:cNvPr id="49" name="Graphic 48" descr="Bubbles">
                    <a:extLst>
                      <a:ext uri="{FF2B5EF4-FFF2-40B4-BE49-F238E27FC236}">
                        <a16:creationId xmlns:a16="http://schemas.microsoft.com/office/drawing/2014/main" id="{CFAD0CF6-4418-4044-88D8-315C7F2C521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77835" y="2443801"/>
                    <a:ext cx="431722" cy="431722"/>
                  </a:xfrm>
                  <a:prstGeom prst="rect">
                    <a:avLst/>
                  </a:prstGeom>
                </p:spPr>
              </p:pic>
            </p:grpSp>
            <p:pic>
              <p:nvPicPr>
                <p:cNvPr id="47" name="Picture 46">
                  <a:extLst>
                    <a:ext uri="{FF2B5EF4-FFF2-40B4-BE49-F238E27FC236}">
                      <a16:creationId xmlns:a16="http://schemas.microsoft.com/office/drawing/2014/main" id="{E657E0B2-3C12-4400-8376-8E24306DAE6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491" y="2330147"/>
                  <a:ext cx="822585" cy="822585"/>
                </a:xfrm>
                <a:prstGeom prst="rect">
                  <a:avLst/>
                </a:prstGeom>
              </p:spPr>
            </p:pic>
          </p:grpSp>
        </p:grpSp>
        <p:sp>
          <p:nvSpPr>
            <p:cNvPr id="15" name="Decagon 14">
              <a:extLst>
                <a:ext uri="{FF2B5EF4-FFF2-40B4-BE49-F238E27FC236}">
                  <a16:creationId xmlns:a16="http://schemas.microsoft.com/office/drawing/2014/main" id="{98360575-2776-4CF8-8D65-A0D1E89F3D0A}"/>
                </a:ext>
              </a:extLst>
            </p:cNvPr>
            <p:cNvSpPr/>
            <p:nvPr/>
          </p:nvSpPr>
          <p:spPr>
            <a:xfrm>
              <a:off x="1537491" y="3402183"/>
              <a:ext cx="4251293" cy="4068015"/>
            </a:xfrm>
            <a:prstGeom prst="dec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a:extLst>
                <a:ext uri="{FF2B5EF4-FFF2-40B4-BE49-F238E27FC236}">
                  <a16:creationId xmlns:a16="http://schemas.microsoft.com/office/drawing/2014/main" id="{2175DED1-7A9F-4679-8D55-213EE4B7D9D6}"/>
                </a:ext>
              </a:extLst>
            </p:cNvPr>
            <p:cNvGrpSpPr/>
            <p:nvPr/>
          </p:nvGrpSpPr>
          <p:grpSpPr>
            <a:xfrm>
              <a:off x="4010892" y="2244684"/>
              <a:ext cx="1105292" cy="1186848"/>
              <a:chOff x="379413" y="3188851"/>
              <a:chExt cx="1246551" cy="1280244"/>
            </a:xfrm>
          </p:grpSpPr>
          <p:grpSp>
            <p:nvGrpSpPr>
              <p:cNvPr id="40" name="Group 39">
                <a:extLst>
                  <a:ext uri="{FF2B5EF4-FFF2-40B4-BE49-F238E27FC236}">
                    <a16:creationId xmlns:a16="http://schemas.microsoft.com/office/drawing/2014/main" id="{F8B4313D-F4A1-4D87-94FB-FD7A3820F91E}"/>
                  </a:ext>
                </a:extLst>
              </p:cNvPr>
              <p:cNvGrpSpPr/>
              <p:nvPr/>
            </p:nvGrpSpPr>
            <p:grpSpPr>
              <a:xfrm>
                <a:off x="560632" y="3188851"/>
                <a:ext cx="1065332" cy="1280244"/>
                <a:chOff x="725104" y="4370088"/>
                <a:chExt cx="1065332" cy="1280244"/>
              </a:xfrm>
            </p:grpSpPr>
            <p:pic>
              <p:nvPicPr>
                <p:cNvPr id="42" name="Graphic 41" descr="City">
                  <a:extLst>
                    <a:ext uri="{FF2B5EF4-FFF2-40B4-BE49-F238E27FC236}">
                      <a16:creationId xmlns:a16="http://schemas.microsoft.com/office/drawing/2014/main" id="{17C4012C-4C60-4FD8-BAF7-C801DF9C1B7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6036" y="4370088"/>
                  <a:ext cx="914400" cy="914400"/>
                </a:xfrm>
                <a:prstGeom prst="rect">
                  <a:avLst/>
                </a:prstGeom>
              </p:spPr>
            </p:pic>
            <p:sp>
              <p:nvSpPr>
                <p:cNvPr id="43" name="TextBox 42">
                  <a:extLst>
                    <a:ext uri="{FF2B5EF4-FFF2-40B4-BE49-F238E27FC236}">
                      <a16:creationId xmlns:a16="http://schemas.microsoft.com/office/drawing/2014/main" id="{BB2C8A7C-F4B9-4516-8A15-959F2DCEAD18}"/>
                    </a:ext>
                  </a:extLst>
                </p:cNvPr>
                <p:cNvSpPr txBox="1"/>
                <p:nvPr/>
              </p:nvSpPr>
              <p:spPr>
                <a:xfrm>
                  <a:off x="725104" y="5085938"/>
                  <a:ext cx="1004434" cy="564394"/>
                </a:xfrm>
                <a:prstGeom prst="rect">
                  <a:avLst/>
                </a:prstGeom>
                <a:noFill/>
              </p:spPr>
              <p:txBody>
                <a:bodyPr wrap="square" rtlCol="0">
                  <a:spAutoFit/>
                </a:bodyPr>
                <a:lstStyle/>
                <a:p>
                  <a:pPr algn="ctr"/>
                  <a:r>
                    <a:rPr lang="en-US" sz="1400">
                      <a:latin typeface="Comfortaa" panose="020F0603070000060003" pitchFamily="34" charset="0"/>
                    </a:rPr>
                    <a:t>The Built</a:t>
                  </a:r>
                </a:p>
                <a:p>
                  <a:pPr algn="ctr"/>
                  <a:r>
                    <a:rPr lang="en-US" sz="1400">
                      <a:latin typeface="Comfortaa" panose="020F0603070000060003" pitchFamily="34" charset="0"/>
                    </a:rPr>
                    <a:t>World</a:t>
                  </a:r>
                </a:p>
              </p:txBody>
            </p:sp>
          </p:grpSp>
          <p:pic>
            <p:nvPicPr>
              <p:cNvPr id="41" name="Graphic 40" descr="Cell Tower">
                <a:extLst>
                  <a:ext uri="{FF2B5EF4-FFF2-40B4-BE49-F238E27FC236}">
                    <a16:creationId xmlns:a16="http://schemas.microsoft.com/office/drawing/2014/main" id="{DDFCE0B5-B5F8-47E0-A68F-BE9F0D44A30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79413" y="3297725"/>
                <a:ext cx="553455" cy="711490"/>
              </a:xfrm>
              <a:prstGeom prst="rect">
                <a:avLst/>
              </a:prstGeom>
            </p:spPr>
          </p:pic>
        </p:grpSp>
        <p:grpSp>
          <p:nvGrpSpPr>
            <p:cNvPr id="17" name="Group 16">
              <a:extLst>
                <a:ext uri="{FF2B5EF4-FFF2-40B4-BE49-F238E27FC236}">
                  <a16:creationId xmlns:a16="http://schemas.microsoft.com/office/drawing/2014/main" id="{0B91B58A-37BD-45D8-9817-ACBE8CCA14BF}"/>
                </a:ext>
              </a:extLst>
            </p:cNvPr>
            <p:cNvGrpSpPr/>
            <p:nvPr/>
          </p:nvGrpSpPr>
          <p:grpSpPr>
            <a:xfrm>
              <a:off x="858141" y="6653105"/>
              <a:ext cx="1071597" cy="850131"/>
              <a:chOff x="881587" y="6629659"/>
              <a:chExt cx="1071597" cy="850131"/>
            </a:xfrm>
          </p:grpSpPr>
          <p:grpSp>
            <p:nvGrpSpPr>
              <p:cNvPr id="35" name="Group 34">
                <a:extLst>
                  <a:ext uri="{FF2B5EF4-FFF2-40B4-BE49-F238E27FC236}">
                    <a16:creationId xmlns:a16="http://schemas.microsoft.com/office/drawing/2014/main" id="{4D56E597-100A-425D-8E7C-FEA6D3E90261}"/>
                  </a:ext>
                </a:extLst>
              </p:cNvPr>
              <p:cNvGrpSpPr/>
              <p:nvPr/>
            </p:nvGrpSpPr>
            <p:grpSpPr>
              <a:xfrm>
                <a:off x="881587" y="6629659"/>
                <a:ext cx="1071597" cy="635074"/>
                <a:chOff x="3685032" y="3368005"/>
                <a:chExt cx="1335024" cy="688555"/>
              </a:xfrm>
            </p:grpSpPr>
            <p:pic>
              <p:nvPicPr>
                <p:cNvPr id="37" name="Graphic 36" descr="Earth globe: Americas">
                  <a:extLst>
                    <a:ext uri="{FF2B5EF4-FFF2-40B4-BE49-F238E27FC236}">
                      <a16:creationId xmlns:a16="http://schemas.microsoft.com/office/drawing/2014/main" id="{4D115359-4576-4521-8BA3-32396D43E84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009601" y="3368005"/>
                  <a:ext cx="688555" cy="688555"/>
                </a:xfrm>
                <a:prstGeom prst="rect">
                  <a:avLst/>
                </a:prstGeom>
              </p:spPr>
            </p:pic>
            <p:pic>
              <p:nvPicPr>
                <p:cNvPr id="38" name="Picture 37">
                  <a:extLst>
                    <a:ext uri="{FF2B5EF4-FFF2-40B4-BE49-F238E27FC236}">
                      <a16:creationId xmlns:a16="http://schemas.microsoft.com/office/drawing/2014/main" id="{0043F0D6-A9AE-4338-8824-E9139434BAB3}"/>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20918527">
                  <a:off x="3685032" y="3392151"/>
                  <a:ext cx="576072" cy="640262"/>
                </a:xfrm>
                <a:prstGeom prst="rect">
                  <a:avLst/>
                </a:prstGeom>
              </p:spPr>
            </p:pic>
            <p:pic>
              <p:nvPicPr>
                <p:cNvPr id="39" name="Picture 38">
                  <a:extLst>
                    <a:ext uri="{FF2B5EF4-FFF2-40B4-BE49-F238E27FC236}">
                      <a16:creationId xmlns:a16="http://schemas.microsoft.com/office/drawing/2014/main" id="{0EC0B291-855D-4919-BD53-43C803538756}"/>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555420" flipH="1">
                  <a:off x="4447032" y="3392151"/>
                  <a:ext cx="573024" cy="640262"/>
                </a:xfrm>
                <a:prstGeom prst="rect">
                  <a:avLst/>
                </a:prstGeom>
              </p:spPr>
            </p:pic>
          </p:grpSp>
          <p:sp>
            <p:nvSpPr>
              <p:cNvPr id="36" name="TextBox 35">
                <a:extLst>
                  <a:ext uri="{FF2B5EF4-FFF2-40B4-BE49-F238E27FC236}">
                    <a16:creationId xmlns:a16="http://schemas.microsoft.com/office/drawing/2014/main" id="{6E789DDB-E9A5-4993-AB4D-5FD1A6BBE658}"/>
                  </a:ext>
                </a:extLst>
              </p:cNvPr>
              <p:cNvSpPr txBox="1"/>
              <p:nvPr/>
            </p:nvSpPr>
            <p:spPr>
              <a:xfrm>
                <a:off x="947760" y="7172013"/>
                <a:ext cx="967799" cy="307777"/>
              </a:xfrm>
              <a:prstGeom prst="rect">
                <a:avLst/>
              </a:prstGeom>
              <a:noFill/>
            </p:spPr>
            <p:txBody>
              <a:bodyPr wrap="square" rtlCol="0">
                <a:spAutoFit/>
              </a:bodyPr>
              <a:lstStyle/>
              <a:p>
                <a:pPr algn="ctr"/>
                <a:r>
                  <a:rPr lang="en-US" sz="1400">
                    <a:latin typeface="Comfortaa" panose="020F0603070000060003" pitchFamily="34" charset="0"/>
                  </a:rPr>
                  <a:t>Society</a:t>
                </a:r>
              </a:p>
            </p:txBody>
          </p:sp>
        </p:grpSp>
        <p:grpSp>
          <p:nvGrpSpPr>
            <p:cNvPr id="18" name="Group 17">
              <a:extLst>
                <a:ext uri="{FF2B5EF4-FFF2-40B4-BE49-F238E27FC236}">
                  <a16:creationId xmlns:a16="http://schemas.microsoft.com/office/drawing/2014/main" id="{6BABF649-410F-486A-8068-DA9216DD4DFB}"/>
                </a:ext>
              </a:extLst>
            </p:cNvPr>
            <p:cNvGrpSpPr/>
            <p:nvPr/>
          </p:nvGrpSpPr>
          <p:grpSpPr>
            <a:xfrm>
              <a:off x="2088097" y="2316219"/>
              <a:ext cx="1457228" cy="1051310"/>
              <a:chOff x="-66795" y="5056281"/>
              <a:chExt cx="1643466" cy="1134040"/>
            </a:xfrm>
          </p:grpSpPr>
          <p:grpSp>
            <p:nvGrpSpPr>
              <p:cNvPr id="31" name="Group 30">
                <a:extLst>
                  <a:ext uri="{FF2B5EF4-FFF2-40B4-BE49-F238E27FC236}">
                    <a16:creationId xmlns:a16="http://schemas.microsoft.com/office/drawing/2014/main" id="{0D7BFEE1-FC50-4BDE-AE18-CBDEA14C4C02}"/>
                  </a:ext>
                </a:extLst>
              </p:cNvPr>
              <p:cNvGrpSpPr/>
              <p:nvPr/>
            </p:nvGrpSpPr>
            <p:grpSpPr>
              <a:xfrm>
                <a:off x="376886" y="5056281"/>
                <a:ext cx="822688" cy="926370"/>
                <a:chOff x="360836" y="5168992"/>
                <a:chExt cx="822688" cy="926370"/>
              </a:xfrm>
            </p:grpSpPr>
            <p:pic>
              <p:nvPicPr>
                <p:cNvPr id="33" name="Graphic 32" descr="Bus">
                  <a:extLst>
                    <a:ext uri="{FF2B5EF4-FFF2-40B4-BE49-F238E27FC236}">
                      <a16:creationId xmlns:a16="http://schemas.microsoft.com/office/drawing/2014/main" id="{BD056F55-A9EB-4655-AF15-673DD9FA73B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60836" y="5168992"/>
                  <a:ext cx="822688" cy="822688"/>
                </a:xfrm>
                <a:prstGeom prst="rect">
                  <a:avLst/>
                </a:prstGeom>
              </p:spPr>
            </p:pic>
            <p:pic>
              <p:nvPicPr>
                <p:cNvPr id="34" name="Graphic 33" descr="Cycling">
                  <a:extLst>
                    <a:ext uri="{FF2B5EF4-FFF2-40B4-BE49-F238E27FC236}">
                      <a16:creationId xmlns:a16="http://schemas.microsoft.com/office/drawing/2014/main" id="{3BCB9E4C-6D2D-4C16-A961-C5451358E58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9445" y="5536476"/>
                  <a:ext cx="558886" cy="558886"/>
                </a:xfrm>
                <a:prstGeom prst="rect">
                  <a:avLst/>
                </a:prstGeom>
              </p:spPr>
            </p:pic>
          </p:grpSp>
          <p:sp>
            <p:nvSpPr>
              <p:cNvPr id="32" name="TextBox 31">
                <a:extLst>
                  <a:ext uri="{FF2B5EF4-FFF2-40B4-BE49-F238E27FC236}">
                    <a16:creationId xmlns:a16="http://schemas.microsoft.com/office/drawing/2014/main" id="{5DDF1A6C-2BD1-474C-9346-710C415A952F}"/>
                  </a:ext>
                </a:extLst>
              </p:cNvPr>
              <p:cNvSpPr txBox="1"/>
              <p:nvPr/>
            </p:nvSpPr>
            <p:spPr>
              <a:xfrm>
                <a:off x="-66795" y="5858324"/>
                <a:ext cx="1643466" cy="331997"/>
              </a:xfrm>
              <a:prstGeom prst="rect">
                <a:avLst/>
              </a:prstGeom>
              <a:noFill/>
            </p:spPr>
            <p:txBody>
              <a:bodyPr wrap="square" rtlCol="0">
                <a:spAutoFit/>
              </a:bodyPr>
              <a:lstStyle/>
              <a:p>
                <a:pPr algn="ctr"/>
                <a:r>
                  <a:rPr lang="en-US" sz="1400">
                    <a:latin typeface="Comfortaa" panose="020F0603070000060003" pitchFamily="34" charset="0"/>
                  </a:rPr>
                  <a:t>Transportation</a:t>
                </a:r>
              </a:p>
            </p:txBody>
          </p:sp>
        </p:grpSp>
        <p:sp>
          <p:nvSpPr>
            <p:cNvPr id="19" name="TextBox 18">
              <a:extLst>
                <a:ext uri="{FF2B5EF4-FFF2-40B4-BE49-F238E27FC236}">
                  <a16:creationId xmlns:a16="http://schemas.microsoft.com/office/drawing/2014/main" id="{ACDF024B-267A-4672-A3AC-A8064C5C7E43}"/>
                </a:ext>
              </a:extLst>
            </p:cNvPr>
            <p:cNvSpPr txBox="1"/>
            <p:nvPr/>
          </p:nvSpPr>
          <p:spPr>
            <a:xfrm>
              <a:off x="2106128" y="4938226"/>
              <a:ext cx="3157675" cy="923330"/>
            </a:xfrm>
            <a:prstGeom prst="rect">
              <a:avLst/>
            </a:prstGeom>
            <a:noFill/>
          </p:spPr>
          <p:txBody>
            <a:bodyPr wrap="square" rtlCol="0">
              <a:spAutoFit/>
            </a:bodyPr>
            <a:lstStyle/>
            <a:p>
              <a:pPr algn="ctr"/>
              <a:r>
                <a:rPr lang="en-US" sz="5400">
                  <a:latin typeface="Sue Ellen Francisco " panose="02000000000000000000" pitchFamily="2" charset="0"/>
                </a:rPr>
                <a:t>Sustainability</a:t>
              </a:r>
            </a:p>
          </p:txBody>
        </p:sp>
        <p:grpSp>
          <p:nvGrpSpPr>
            <p:cNvPr id="20" name="Group 19">
              <a:extLst>
                <a:ext uri="{FF2B5EF4-FFF2-40B4-BE49-F238E27FC236}">
                  <a16:creationId xmlns:a16="http://schemas.microsoft.com/office/drawing/2014/main" id="{E5F3BAB8-589D-4482-A70D-E74E587048F9}"/>
                </a:ext>
              </a:extLst>
            </p:cNvPr>
            <p:cNvGrpSpPr/>
            <p:nvPr/>
          </p:nvGrpSpPr>
          <p:grpSpPr>
            <a:xfrm>
              <a:off x="3954810" y="7466057"/>
              <a:ext cx="1038660" cy="1409197"/>
              <a:chOff x="5365760" y="4147385"/>
              <a:chExt cx="1366257" cy="1737969"/>
            </a:xfrm>
          </p:grpSpPr>
          <p:grpSp>
            <p:nvGrpSpPr>
              <p:cNvPr id="27" name="Group 26">
                <a:extLst>
                  <a:ext uri="{FF2B5EF4-FFF2-40B4-BE49-F238E27FC236}">
                    <a16:creationId xmlns:a16="http://schemas.microsoft.com/office/drawing/2014/main" id="{259FD245-0C09-4D4F-BB5C-0783A9BF985C}"/>
                  </a:ext>
                </a:extLst>
              </p:cNvPr>
              <p:cNvGrpSpPr/>
              <p:nvPr/>
            </p:nvGrpSpPr>
            <p:grpSpPr>
              <a:xfrm>
                <a:off x="5592977" y="4147385"/>
                <a:ext cx="914400" cy="1231138"/>
                <a:chOff x="5468808" y="2378427"/>
                <a:chExt cx="914400" cy="1231138"/>
              </a:xfrm>
            </p:grpSpPr>
            <p:pic>
              <p:nvPicPr>
                <p:cNvPr id="29" name="Graphic 28" descr="Medical">
                  <a:extLst>
                    <a:ext uri="{FF2B5EF4-FFF2-40B4-BE49-F238E27FC236}">
                      <a16:creationId xmlns:a16="http://schemas.microsoft.com/office/drawing/2014/main" id="{D4310A85-F9C2-4B3E-AA4B-648F9AE533A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468808" y="2378427"/>
                  <a:ext cx="914400" cy="914400"/>
                </a:xfrm>
                <a:prstGeom prst="rect">
                  <a:avLst/>
                </a:prstGeom>
              </p:spPr>
            </p:pic>
            <p:pic>
              <p:nvPicPr>
                <p:cNvPr id="30" name="Graphic 29" descr="Group of women">
                  <a:extLst>
                    <a:ext uri="{FF2B5EF4-FFF2-40B4-BE49-F238E27FC236}">
                      <a16:creationId xmlns:a16="http://schemas.microsoft.com/office/drawing/2014/main" id="{8EFAB49A-3AF3-4826-A41B-2022F5A2511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550058" y="2873920"/>
                  <a:ext cx="735646" cy="735645"/>
                </a:xfrm>
                <a:prstGeom prst="rect">
                  <a:avLst/>
                </a:prstGeom>
              </p:spPr>
            </p:pic>
          </p:grpSp>
          <p:sp>
            <p:nvSpPr>
              <p:cNvPr id="28" name="TextBox 27">
                <a:extLst>
                  <a:ext uri="{FF2B5EF4-FFF2-40B4-BE49-F238E27FC236}">
                    <a16:creationId xmlns:a16="http://schemas.microsoft.com/office/drawing/2014/main" id="{76A0174B-E8FE-4667-88BE-7CC241232711}"/>
                  </a:ext>
                </a:extLst>
              </p:cNvPr>
              <p:cNvSpPr txBox="1"/>
              <p:nvPr/>
            </p:nvSpPr>
            <p:spPr>
              <a:xfrm>
                <a:off x="5365760" y="5240064"/>
                <a:ext cx="1366257" cy="645290"/>
              </a:xfrm>
              <a:prstGeom prst="rect">
                <a:avLst/>
              </a:prstGeom>
              <a:noFill/>
            </p:spPr>
            <p:txBody>
              <a:bodyPr wrap="square" rtlCol="0">
                <a:spAutoFit/>
              </a:bodyPr>
              <a:lstStyle/>
              <a:p>
                <a:pPr algn="ctr"/>
                <a:r>
                  <a:rPr lang="en-US" sz="1400">
                    <a:latin typeface="Comfortaa" panose="020F0603070000060003" pitchFamily="34" charset="0"/>
                  </a:rPr>
                  <a:t>Public Health</a:t>
                </a:r>
              </a:p>
            </p:txBody>
          </p:sp>
        </p:grpSp>
        <p:sp>
          <p:nvSpPr>
            <p:cNvPr id="21" name="TextBox 20">
              <a:extLst>
                <a:ext uri="{FF2B5EF4-FFF2-40B4-BE49-F238E27FC236}">
                  <a16:creationId xmlns:a16="http://schemas.microsoft.com/office/drawing/2014/main" id="{7DDDBBBF-9386-4EA5-8860-FCBE41717888}"/>
                </a:ext>
              </a:extLst>
            </p:cNvPr>
            <p:cNvSpPr txBox="1"/>
            <p:nvPr/>
          </p:nvSpPr>
          <p:spPr>
            <a:xfrm>
              <a:off x="2273897" y="5606737"/>
              <a:ext cx="2669324" cy="738664"/>
            </a:xfrm>
            <a:prstGeom prst="rect">
              <a:avLst/>
            </a:prstGeom>
            <a:noFill/>
          </p:spPr>
          <p:txBody>
            <a:bodyPr wrap="square" rtlCol="0">
              <a:spAutoFit/>
            </a:bodyPr>
            <a:lstStyle/>
            <a:p>
              <a:pPr algn="ctr"/>
              <a:r>
                <a:rPr lang="en-US" sz="1400">
                  <a:latin typeface="Myriad Pro" panose="020B0503030403020204" pitchFamily="34" charset="0"/>
                </a:rPr>
                <a:t>Meeting the needs of today without creating risk for the future</a:t>
              </a:r>
            </a:p>
          </p:txBody>
        </p:sp>
        <p:pic>
          <p:nvPicPr>
            <p:cNvPr id="22" name="Picture 21" descr="A close up of a logo&#10;&#10;Description automatically generated">
              <a:extLst>
                <a:ext uri="{FF2B5EF4-FFF2-40B4-BE49-F238E27FC236}">
                  <a16:creationId xmlns:a16="http://schemas.microsoft.com/office/drawing/2014/main" id="{18C0ECED-4C5C-48E6-B121-CC91176CD7D6}"/>
                </a:ext>
              </a:extLst>
            </p:cNvPr>
            <p:cNvPicPr>
              <a:picLocks noChangeAspect="1"/>
            </p:cNvPicPr>
            <p:nvPr/>
          </p:nvPicPr>
          <p:blipFill rotWithShape="1">
            <a:blip r:embed="rId41">
              <a:extLst>
                <a:ext uri="{28A0092B-C50C-407E-A947-70E740481C1C}">
                  <a14:useLocalDpi xmlns:a14="http://schemas.microsoft.com/office/drawing/2010/main" val="0"/>
                </a:ext>
              </a:extLst>
            </a:blip>
            <a:srcRect l="39804" r="40526" b="71676"/>
            <a:stretch/>
          </p:blipFill>
          <p:spPr>
            <a:xfrm>
              <a:off x="5641329" y="6854184"/>
              <a:ext cx="145560" cy="127813"/>
            </a:xfrm>
            <a:prstGeom prst="rect">
              <a:avLst/>
            </a:prstGeom>
          </p:spPr>
        </p:pic>
        <p:pic>
          <p:nvPicPr>
            <p:cNvPr id="23" name="Picture 22" descr="A close up of a logo&#10;&#10;Description automatically generated">
              <a:extLst>
                <a:ext uri="{FF2B5EF4-FFF2-40B4-BE49-F238E27FC236}">
                  <a16:creationId xmlns:a16="http://schemas.microsoft.com/office/drawing/2014/main" id="{30C957AD-47B6-47E6-A9CD-C65D6D1000D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90273" y="4065638"/>
              <a:ext cx="820619" cy="91530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5D7B29-34E8-4694-B98F-5E0583FECE0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038920" y="3531357"/>
              <a:ext cx="134706" cy="150249"/>
            </a:xfrm>
            <a:prstGeom prst="rect">
              <a:avLst/>
            </a:prstGeom>
          </p:spPr>
        </p:pic>
        <p:pic>
          <p:nvPicPr>
            <p:cNvPr id="25" name="Picture 24" descr="A close up of a logo&#10;&#10;Description automatically generated">
              <a:extLst>
                <a:ext uri="{FF2B5EF4-FFF2-40B4-BE49-F238E27FC236}">
                  <a16:creationId xmlns:a16="http://schemas.microsoft.com/office/drawing/2014/main" id="{5668E3AD-F2FC-4164-BBE7-BA5C46992FD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rot="19854349">
              <a:off x="1097898" y="4970603"/>
              <a:ext cx="228096" cy="254414"/>
            </a:xfrm>
            <a:prstGeom prst="rect">
              <a:avLst/>
            </a:prstGeom>
          </p:spPr>
        </p:pic>
        <p:pic>
          <p:nvPicPr>
            <p:cNvPr id="26" name="Picture 25" descr="A close up of a logo&#10;&#10;Description automatically generated">
              <a:extLst>
                <a:ext uri="{FF2B5EF4-FFF2-40B4-BE49-F238E27FC236}">
                  <a16:creationId xmlns:a16="http://schemas.microsoft.com/office/drawing/2014/main" id="{F8D4D663-E9D3-4F3B-9232-0D52B61F221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723797" y="3500693"/>
              <a:ext cx="134706" cy="150249"/>
            </a:xfrm>
            <a:prstGeom prst="rect">
              <a:avLst/>
            </a:prstGeom>
          </p:spPr>
        </p:pic>
      </p:grpSp>
    </p:spTree>
    <p:extLst>
      <p:ext uri="{BB962C8B-B14F-4D97-AF65-F5344CB8AC3E}">
        <p14:creationId xmlns:p14="http://schemas.microsoft.com/office/powerpoint/2010/main" val="31344949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igurative Langu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30138AF-45D2-405C-A083-C374F6574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600712"/>
          </a:xfrm>
          <a:prstGeom prst="rect">
            <a:avLst/>
          </a:prstGeom>
        </p:spPr>
      </p:pic>
    </p:spTree>
    <p:extLst>
      <p:ext uri="{BB962C8B-B14F-4D97-AF65-F5344CB8AC3E}">
        <p14:creationId xmlns:p14="http://schemas.microsoft.com/office/powerpoint/2010/main" val="21812815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ertificat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FD3D1BE-6307-4B4A-92E1-D33A27529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7" cy="1397663"/>
          </a:xfrm>
          <a:prstGeom prst="rect">
            <a:avLst/>
          </a:prstGeom>
        </p:spPr>
      </p:pic>
    </p:spTree>
    <p:extLst>
      <p:ext uri="{BB962C8B-B14F-4D97-AF65-F5344CB8AC3E}">
        <p14:creationId xmlns:p14="http://schemas.microsoft.com/office/powerpoint/2010/main" val="200151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8F8B618-386B-4AA0-8B8B-1BAE8EA4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3" cy="1364443"/>
          </a:xfrm>
          <a:prstGeom prst="rect">
            <a:avLst/>
          </a:prstGeom>
        </p:spPr>
      </p:pic>
    </p:spTree>
    <p:extLst>
      <p:ext uri="{BB962C8B-B14F-4D97-AF65-F5344CB8AC3E}">
        <p14:creationId xmlns:p14="http://schemas.microsoft.com/office/powerpoint/2010/main" val="15926878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ecognition Card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747358F-2309-4A04-B13F-2FAD8E77F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600714"/>
          </a:xfrm>
          <a:prstGeom prst="rect">
            <a:avLst/>
          </a:prstGeom>
        </p:spPr>
      </p:pic>
    </p:spTree>
    <p:extLst>
      <p:ext uri="{BB962C8B-B14F-4D97-AF65-F5344CB8AC3E}">
        <p14:creationId xmlns:p14="http://schemas.microsoft.com/office/powerpoint/2010/main" val="35320034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ulletin Boar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5AE276B-387D-468A-B2D1-EC765BBD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397664"/>
          </a:xfrm>
          <a:prstGeom prst="rect">
            <a:avLst/>
          </a:prstGeom>
        </p:spPr>
      </p:pic>
    </p:spTree>
    <p:extLst>
      <p:ext uri="{BB962C8B-B14F-4D97-AF65-F5344CB8AC3E}">
        <p14:creationId xmlns:p14="http://schemas.microsoft.com/office/powerpoint/2010/main" val="19491535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ook Lis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03C70A8-9BC9-4323-95EC-7FFA05FE5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8" cy="1397664"/>
          </a:xfrm>
          <a:prstGeom prst="rect">
            <a:avLst/>
          </a:prstGeom>
        </p:spPr>
      </p:pic>
    </p:spTree>
    <p:extLst>
      <p:ext uri="{BB962C8B-B14F-4D97-AF65-F5344CB8AC3E}">
        <p14:creationId xmlns:p14="http://schemas.microsoft.com/office/powerpoint/2010/main" val="42182342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hoices Menu">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44DFADD-7F09-4641-AD12-CF0810C43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27238"/>
            <a:ext cx="1270760" cy="1397667"/>
          </a:xfrm>
          <a:prstGeom prst="rect">
            <a:avLst/>
          </a:prstGeom>
        </p:spPr>
      </p:pic>
    </p:spTree>
    <p:extLst>
      <p:ext uri="{BB962C8B-B14F-4D97-AF65-F5344CB8AC3E}">
        <p14:creationId xmlns:p14="http://schemas.microsoft.com/office/powerpoint/2010/main" val="28210726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ealthy Habits">
    <p:spTree>
      <p:nvGrpSpPr>
        <p:cNvPr id="1" name=""/>
        <p:cNvGrpSpPr/>
        <p:nvPr/>
      </p:nvGrpSpPr>
      <p:grpSpPr>
        <a:xfrm>
          <a:off x="0" y="0"/>
          <a:ext cx="0" cy="0"/>
          <a:chOff x="0" y="0"/>
          <a:chExt cx="0" cy="0"/>
        </a:xfrm>
      </p:grpSpPr>
      <p:pic>
        <p:nvPicPr>
          <p:cNvPr id="3" name="Picture 2" descr="A picture containing iPod&#10;&#10;Description automatically generated">
            <a:extLst>
              <a:ext uri="{FF2B5EF4-FFF2-40B4-BE49-F238E27FC236}">
                <a16:creationId xmlns:a16="http://schemas.microsoft.com/office/drawing/2014/main" id="{0B532571-2805-4FDF-8ADD-2EDEF96B5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19832026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ardenin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CF423896-48D9-4A89-AB30-1698C56CD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397662"/>
          </a:xfrm>
          <a:prstGeom prst="rect">
            <a:avLst/>
          </a:prstGeom>
        </p:spPr>
      </p:pic>
    </p:spTree>
    <p:extLst>
      <p:ext uri="{BB962C8B-B14F-4D97-AF65-F5344CB8AC3E}">
        <p14:creationId xmlns:p14="http://schemas.microsoft.com/office/powerpoint/2010/main" val="29977664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23602264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itness Challenge">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B81DD4-3ADD-4D2E-8689-EAE27102E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7200" y="559593"/>
            <a:ext cx="1241413" cy="1563751"/>
          </a:xfrm>
          <a:prstGeom prst="rect">
            <a:avLst/>
          </a:prstGeom>
        </p:spPr>
      </p:pic>
    </p:spTree>
    <p:extLst>
      <p:ext uri="{BB962C8B-B14F-4D97-AF65-F5344CB8AC3E}">
        <p14:creationId xmlns:p14="http://schemas.microsoft.com/office/powerpoint/2010/main" val="42223002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Life Sk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8" cy="1397665"/>
          </a:xfrm>
          <a:prstGeom prst="rect">
            <a:avLst/>
          </a:prstGeom>
        </p:spPr>
      </p:pic>
    </p:spTree>
    <p:extLst>
      <p:ext uri="{BB962C8B-B14F-4D97-AF65-F5344CB8AC3E}">
        <p14:creationId xmlns:p14="http://schemas.microsoft.com/office/powerpoint/2010/main" val="17369865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natomy">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70757" cy="1397663"/>
          </a:xfrm>
          <a:prstGeom prst="rect">
            <a:avLst/>
          </a:prstGeom>
        </p:spPr>
      </p:pic>
    </p:spTree>
    <p:extLst>
      <p:ext uri="{BB962C8B-B14F-4D97-AF65-F5344CB8AC3E}">
        <p14:creationId xmlns:p14="http://schemas.microsoft.com/office/powerpoint/2010/main" val="140720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lthy Habits">
    <p:spTree>
      <p:nvGrpSpPr>
        <p:cNvPr id="1" name=""/>
        <p:cNvGrpSpPr/>
        <p:nvPr/>
      </p:nvGrpSpPr>
      <p:grpSpPr>
        <a:xfrm>
          <a:off x="0" y="0"/>
          <a:ext cx="0" cy="0"/>
          <a:chOff x="0" y="0"/>
          <a:chExt cx="0" cy="0"/>
        </a:xfrm>
      </p:grpSpPr>
      <p:pic>
        <p:nvPicPr>
          <p:cNvPr id="4" name="Picture 3" descr="A picture containing train&#10;&#10;Description automatically generated">
            <a:extLst>
              <a:ext uri="{FF2B5EF4-FFF2-40B4-BE49-F238E27FC236}">
                <a16:creationId xmlns:a16="http://schemas.microsoft.com/office/drawing/2014/main" id="{E07C5F0F-FBFB-4E6C-BA2E-92BEB1BF72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527"/>
          <a:stretch/>
        </p:blipFill>
        <p:spPr>
          <a:xfrm>
            <a:off x="3498783" y="571225"/>
            <a:ext cx="774834" cy="685800"/>
          </a:xfrm>
          <a:prstGeom prst="rect">
            <a:avLst/>
          </a:prstGeom>
        </p:spPr>
      </p:pic>
      <p:sp>
        <p:nvSpPr>
          <p:cNvPr id="5" name="Rectangle 4">
            <a:extLst>
              <a:ext uri="{FF2B5EF4-FFF2-40B4-BE49-F238E27FC236}">
                <a16:creationId xmlns:a16="http://schemas.microsoft.com/office/drawing/2014/main" id="{972B437E-E146-48BA-9993-FE0EFAE1E697}"/>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7712"/>
                </a:solidFill>
                <a:latin typeface="Comfortaa" panose="020F0403060000060003" pitchFamily="34" charset="0"/>
              </a:rPr>
              <a:t>Healthy Habits</a:t>
            </a:r>
            <a:endParaRPr lang="en-US" sz="1600">
              <a:solidFill>
                <a:srgbClr val="FF7712"/>
              </a:solidFill>
            </a:endParaRPr>
          </a:p>
        </p:txBody>
      </p:sp>
    </p:spTree>
    <p:extLst>
      <p:ext uri="{BB962C8B-B14F-4D97-AF65-F5344CB8AC3E}">
        <p14:creationId xmlns:p14="http://schemas.microsoft.com/office/powerpoint/2010/main" val="1983202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 Kind Checklist">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88ED5742-620D-4923-B255-4C668F1CA6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8905"/>
          <a:stretch/>
        </p:blipFill>
        <p:spPr>
          <a:xfrm>
            <a:off x="3496555" y="533492"/>
            <a:ext cx="779291" cy="697901"/>
          </a:xfrm>
          <a:prstGeom prst="rect">
            <a:avLst/>
          </a:prstGeom>
        </p:spPr>
      </p:pic>
      <p:sp>
        <p:nvSpPr>
          <p:cNvPr id="3" name="Rectangle 2">
            <a:extLst>
              <a:ext uri="{FF2B5EF4-FFF2-40B4-BE49-F238E27FC236}">
                <a16:creationId xmlns:a16="http://schemas.microsoft.com/office/drawing/2014/main" id="{6B766AE4-E58C-4156-910D-EE28DE32E3AC}"/>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AE8B"/>
                </a:solidFill>
                <a:latin typeface="Comfortaa" panose="020F0403060000060003" pitchFamily="34" charset="0"/>
              </a:rPr>
              <a:t>Family Discussions</a:t>
            </a:r>
            <a:endParaRPr lang="en-US" sz="1600">
              <a:solidFill>
                <a:srgbClr val="00AE8B"/>
              </a:solidFill>
            </a:endParaRPr>
          </a:p>
        </p:txBody>
      </p:sp>
    </p:spTree>
    <p:extLst>
      <p:ext uri="{BB962C8B-B14F-4D97-AF65-F5344CB8AC3E}">
        <p14:creationId xmlns:p14="http://schemas.microsoft.com/office/powerpoint/2010/main" val="1086281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tory Ti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2189"/>
            <a:ext cx="1270757" cy="1395971"/>
          </a:xfrm>
          <a:prstGeom prst="rect">
            <a:avLst/>
          </a:prstGeom>
        </p:spPr>
      </p:pic>
    </p:spTree>
    <p:extLst>
      <p:ext uri="{BB962C8B-B14F-4D97-AF65-F5344CB8AC3E}">
        <p14:creationId xmlns:p14="http://schemas.microsoft.com/office/powerpoint/2010/main" val="31480012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ine Ar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222F858-C587-482C-9BD7-4E03E9EA4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93879" cy="1421371"/>
          </a:xfrm>
          <a:prstGeom prst="rect">
            <a:avLst/>
          </a:prstGeom>
        </p:spPr>
      </p:pic>
    </p:spTree>
    <p:extLst>
      <p:ext uri="{BB962C8B-B14F-4D97-AF65-F5344CB8AC3E}">
        <p14:creationId xmlns:p14="http://schemas.microsoft.com/office/powerpoint/2010/main" val="2689955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raf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5322BD-AA75-40FF-8798-7BA69576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7" y="541343"/>
            <a:ext cx="1281687" cy="1407978"/>
          </a:xfrm>
          <a:prstGeom prst="rect">
            <a:avLst/>
          </a:prstGeom>
        </p:spPr>
      </p:pic>
    </p:spTree>
    <p:extLst>
      <p:ext uri="{BB962C8B-B14F-4D97-AF65-F5344CB8AC3E}">
        <p14:creationId xmlns:p14="http://schemas.microsoft.com/office/powerpoint/2010/main" val="32051315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utrition">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2B03698-E38F-4525-ADDC-5828B20A9B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6" y="541342"/>
            <a:ext cx="1281687" cy="1409685"/>
          </a:xfrm>
          <a:prstGeom prst="rect">
            <a:avLst/>
          </a:prstGeom>
        </p:spPr>
      </p:pic>
    </p:spTree>
    <p:extLst>
      <p:ext uri="{BB962C8B-B14F-4D97-AF65-F5344CB8AC3E}">
        <p14:creationId xmlns:p14="http://schemas.microsoft.com/office/powerpoint/2010/main" val="2648138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hopping Tip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0A6085B-5909-46B8-B019-B6B3B4258D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7514" y="541340"/>
            <a:ext cx="1323710" cy="1455905"/>
          </a:xfrm>
          <a:prstGeom prst="rect">
            <a:avLst/>
          </a:prstGeom>
        </p:spPr>
      </p:pic>
    </p:spTree>
    <p:extLst>
      <p:ext uri="{BB962C8B-B14F-4D97-AF65-F5344CB8AC3E}">
        <p14:creationId xmlns:p14="http://schemas.microsoft.com/office/powerpoint/2010/main" val="27772720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F Projec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49E9332-7B65-42F8-AD82-312F89AE1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3" y="556536"/>
            <a:ext cx="1240553" cy="1562667"/>
          </a:xfrm>
          <a:prstGeom prst="rect">
            <a:avLst/>
          </a:prstGeom>
        </p:spPr>
      </p:pic>
    </p:spTree>
    <p:extLst>
      <p:ext uri="{BB962C8B-B14F-4D97-AF65-F5344CB8AC3E}">
        <p14:creationId xmlns:p14="http://schemas.microsoft.com/office/powerpoint/2010/main" val="29521679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munity Hero">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455B4F9C-FF8D-4D26-B595-A07A4169E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7897" y="561951"/>
            <a:ext cx="1236254" cy="1557252"/>
          </a:xfrm>
          <a:prstGeom prst="rect">
            <a:avLst/>
          </a:prstGeom>
        </p:spPr>
      </p:pic>
    </p:spTree>
    <p:extLst>
      <p:ext uri="{BB962C8B-B14F-4D97-AF65-F5344CB8AC3E}">
        <p14:creationId xmlns:p14="http://schemas.microsoft.com/office/powerpoint/2010/main" val="295178278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8F8B618-386B-4AA0-8B8B-1BAE8EA4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3" cy="1364443"/>
          </a:xfrm>
          <a:prstGeom prst="rect">
            <a:avLst/>
          </a:prstGeom>
        </p:spPr>
      </p:pic>
    </p:spTree>
    <p:extLst>
      <p:ext uri="{BB962C8B-B14F-4D97-AF65-F5344CB8AC3E}">
        <p14:creationId xmlns:p14="http://schemas.microsoft.com/office/powerpoint/2010/main" val="15926878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e Kind Checklist">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EE07DC7-5C20-48BF-9A64-A2B23E8B0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562668"/>
          </a:xfrm>
          <a:prstGeom prst="rect">
            <a:avLst/>
          </a:prstGeom>
        </p:spPr>
      </p:pic>
    </p:spTree>
    <p:extLst>
      <p:ext uri="{BB962C8B-B14F-4D97-AF65-F5344CB8AC3E}">
        <p14:creationId xmlns:p14="http://schemas.microsoft.com/office/powerpoint/2010/main" val="1086281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e Kind Americ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92B997A5-E978-4B6E-9DCF-1BA9E1C9FD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364444"/>
          </a:xfrm>
          <a:prstGeom prst="rect">
            <a:avLst/>
          </a:prstGeom>
        </p:spPr>
      </p:pic>
    </p:spTree>
    <p:extLst>
      <p:ext uri="{BB962C8B-B14F-4D97-AF65-F5344CB8AC3E}">
        <p14:creationId xmlns:p14="http://schemas.microsoft.com/office/powerpoint/2010/main" val="1213520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orld Language">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01809B36-8AA2-410F-9109-C7A23D254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562669"/>
          </a:xfrm>
          <a:prstGeom prst="rect">
            <a:avLst/>
          </a:prstGeom>
        </p:spPr>
      </p:pic>
    </p:spTree>
    <p:extLst>
      <p:ext uri="{BB962C8B-B14F-4D97-AF65-F5344CB8AC3E}">
        <p14:creationId xmlns:p14="http://schemas.microsoft.com/office/powerpoint/2010/main" val="3613940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am Buildin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D7AFCF2C-D0D6-4FC0-8B8D-47534FAED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364445"/>
          </a:xfrm>
          <a:prstGeom prst="rect">
            <a:avLst/>
          </a:prstGeom>
        </p:spPr>
      </p:pic>
    </p:spTree>
    <p:extLst>
      <p:ext uri="{BB962C8B-B14F-4D97-AF65-F5344CB8AC3E}">
        <p14:creationId xmlns:p14="http://schemas.microsoft.com/office/powerpoint/2010/main" val="8495540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World Language">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01809B36-8AA2-410F-9109-C7A23D254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562669"/>
          </a:xfrm>
          <a:prstGeom prst="rect">
            <a:avLst/>
          </a:prstGeom>
        </p:spPr>
      </p:pic>
    </p:spTree>
    <p:extLst>
      <p:ext uri="{BB962C8B-B14F-4D97-AF65-F5344CB8AC3E}">
        <p14:creationId xmlns:p14="http://schemas.microsoft.com/office/powerpoint/2010/main" val="36139404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07D1A0F-9CE4-4579-BCAC-8E9665001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7355254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Gratitude Journal">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5845F80-C37F-4297-AE86-B1C1BC24B5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34666149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alendar">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F258544-A6D0-4957-8273-5CF9226D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26428863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Motivational Poster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09B8B304-C014-4459-B781-526EC48C7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20776375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Recipe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83EF1A1-3D06-44BD-87A5-C75B3C316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320680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yberSkill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0BF3777-D7B8-4BC1-86FC-66FEC51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61951"/>
            <a:ext cx="1235399" cy="1358774"/>
          </a:xfrm>
          <a:prstGeom prst="rect">
            <a:avLst/>
          </a:prstGeom>
        </p:spPr>
      </p:pic>
    </p:spTree>
    <p:extLst>
      <p:ext uri="{BB962C8B-B14F-4D97-AF65-F5344CB8AC3E}">
        <p14:creationId xmlns:p14="http://schemas.microsoft.com/office/powerpoint/2010/main" val="16104241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7364F-A29F-4459-B67F-C7684D700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6" cy="1364446"/>
          </a:xfrm>
          <a:prstGeom prst="rect">
            <a:avLst/>
          </a:prstGeom>
        </p:spPr>
      </p:pic>
    </p:spTree>
    <p:extLst>
      <p:ext uri="{BB962C8B-B14F-4D97-AF65-F5344CB8AC3E}">
        <p14:creationId xmlns:p14="http://schemas.microsoft.com/office/powerpoint/2010/main" val="23004417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e Kind Bea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AEA2D-A359-441B-BA0F-2631CC7231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4"/>
            <a:ext cx="1240555" cy="1364445"/>
          </a:xfrm>
          <a:prstGeom prst="rect">
            <a:avLst/>
          </a:prstGeom>
        </p:spPr>
      </p:pic>
    </p:spTree>
    <p:extLst>
      <p:ext uri="{BB962C8B-B14F-4D97-AF65-F5344CB8AC3E}">
        <p14:creationId xmlns:p14="http://schemas.microsoft.com/office/powerpoint/2010/main" val="256213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07D1A0F-9CE4-4579-BCAC-8E9665001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7355254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od &amp; Cultur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DA19D3CA-9107-4372-87E0-69F6FC749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3"/>
            <a:ext cx="1242059" cy="1364445"/>
          </a:xfrm>
          <a:prstGeom prst="rect">
            <a:avLst/>
          </a:prstGeom>
        </p:spPr>
      </p:pic>
    </p:spTree>
    <p:extLst>
      <p:ext uri="{BB962C8B-B14F-4D97-AF65-F5344CB8AC3E}">
        <p14:creationId xmlns:p14="http://schemas.microsoft.com/office/powerpoint/2010/main" val="34807465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nswer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3F231-76DD-4A05-9AA2-70FEFE0E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8" y="556533"/>
            <a:ext cx="1242059" cy="1366099"/>
          </a:xfrm>
          <a:prstGeom prst="rect">
            <a:avLst/>
          </a:prstGeom>
        </p:spPr>
      </p:pic>
    </p:spTree>
    <p:extLst>
      <p:ext uri="{BB962C8B-B14F-4D97-AF65-F5344CB8AC3E}">
        <p14:creationId xmlns:p14="http://schemas.microsoft.com/office/powerpoint/2010/main" val="26411590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esson Pre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CDBD38-4E24-4A33-8E46-5C19294EE592}"/>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54512"/>
          <a:stretch/>
        </p:blipFill>
        <p:spPr>
          <a:xfrm>
            <a:off x="0" y="5505367"/>
            <a:ext cx="7237733" cy="4575345"/>
          </a:xfrm>
          <a:prstGeom prst="rect">
            <a:avLst/>
          </a:prstGeom>
        </p:spPr>
      </p:pic>
      <p:pic>
        <p:nvPicPr>
          <p:cNvPr id="3" name="Picture 2" descr="A close up of a sign&#10;&#10;Description automatically generated">
            <a:extLst>
              <a:ext uri="{FF2B5EF4-FFF2-40B4-BE49-F238E27FC236}">
                <a16:creationId xmlns:a16="http://schemas.microsoft.com/office/drawing/2014/main" id="{49E6E942-4FF0-44F3-84F0-86C860DB61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3960" y="587212"/>
            <a:ext cx="1204654" cy="1324959"/>
          </a:xfrm>
          <a:prstGeom prst="rect">
            <a:avLst/>
          </a:prstGeom>
        </p:spPr>
      </p:pic>
      <p:sp>
        <p:nvSpPr>
          <p:cNvPr id="5" name="TextBox 4">
            <a:extLst>
              <a:ext uri="{FF2B5EF4-FFF2-40B4-BE49-F238E27FC236}">
                <a16:creationId xmlns:a16="http://schemas.microsoft.com/office/drawing/2014/main" id="{538363AE-069A-4151-8FC4-C74DAB4B5D61}"/>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6" name="Picture 5" descr="A close up of a sign&#10;&#10;Description automatically generated">
            <a:extLst>
              <a:ext uri="{FF2B5EF4-FFF2-40B4-BE49-F238E27FC236}">
                <a16:creationId xmlns:a16="http://schemas.microsoft.com/office/drawing/2014/main" id="{34BBCF9B-7391-4581-B754-CA3E634742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9777198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284646C-AC7C-46C2-8A73-9CE17B77C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960" y="587213"/>
            <a:ext cx="1215435" cy="1336816"/>
          </a:xfrm>
          <a:prstGeom prst="rect">
            <a:avLst/>
          </a:prstGeom>
        </p:spPr>
      </p:pic>
    </p:spTree>
    <p:extLst>
      <p:ext uri="{BB962C8B-B14F-4D97-AF65-F5344CB8AC3E}">
        <p14:creationId xmlns:p14="http://schemas.microsoft.com/office/powerpoint/2010/main" val="39148615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Healthy Hygi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16D9-A088-4975-BB5E-DBC746C8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345" y="587213"/>
            <a:ext cx="1210112" cy="1524322"/>
          </a:xfrm>
          <a:prstGeom prst="rect">
            <a:avLst/>
          </a:prstGeom>
        </p:spPr>
      </p:pic>
    </p:spTree>
    <p:extLst>
      <p:ext uri="{BB962C8B-B14F-4D97-AF65-F5344CB8AC3E}">
        <p14:creationId xmlns:p14="http://schemas.microsoft.com/office/powerpoint/2010/main" val="607504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titude Journal">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5845F80-C37F-4297-AE86-B1C1BC24B5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3466614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tivational Poster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09B8B304-C014-4459-B781-526EC48C7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2077637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cipe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83EF1A1-3D06-44BD-87A5-C75B3C316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32068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 Kind Bea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4B4CB60-CB46-49E1-A194-C438E1BCFE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53"/>
          <a:stretch/>
        </p:blipFill>
        <p:spPr>
          <a:xfrm>
            <a:off x="3473388" y="581204"/>
            <a:ext cx="825625" cy="685800"/>
          </a:xfrm>
          <a:prstGeom prst="rect">
            <a:avLst/>
          </a:prstGeom>
        </p:spPr>
      </p:pic>
      <p:sp>
        <p:nvSpPr>
          <p:cNvPr id="6" name="Rectangle 5">
            <a:extLst>
              <a:ext uri="{FF2B5EF4-FFF2-40B4-BE49-F238E27FC236}">
                <a16:creationId xmlns:a16="http://schemas.microsoft.com/office/drawing/2014/main" id="{FF21C782-26C0-4201-99C6-F8155E5577B3}"/>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A30C75"/>
                </a:solidFill>
                <a:latin typeface="Comfortaa" panose="020F0403060000060003" pitchFamily="34" charset="0"/>
              </a:rPr>
              <a:t>The BE KIND Beats</a:t>
            </a:r>
            <a:endParaRPr lang="en-US" sz="1600">
              <a:solidFill>
                <a:srgbClr val="A30C75"/>
              </a:solidFill>
            </a:endParaRPr>
          </a:p>
        </p:txBody>
      </p:sp>
    </p:spTree>
    <p:extLst>
      <p:ext uri="{BB962C8B-B14F-4D97-AF65-F5344CB8AC3E}">
        <p14:creationId xmlns:p14="http://schemas.microsoft.com/office/powerpoint/2010/main" val="2562139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od &amp; Cultur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158B2A6-3E2E-45EA-892E-B0EB7AE78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801"/>
          <a:stretch/>
        </p:blipFill>
        <p:spPr>
          <a:xfrm>
            <a:off x="3512307" y="536100"/>
            <a:ext cx="747786" cy="680076"/>
          </a:xfrm>
          <a:prstGeom prst="rect">
            <a:avLst/>
          </a:prstGeom>
        </p:spPr>
      </p:pic>
      <p:sp>
        <p:nvSpPr>
          <p:cNvPr id="3" name="Rectangle 2">
            <a:extLst>
              <a:ext uri="{FF2B5EF4-FFF2-40B4-BE49-F238E27FC236}">
                <a16:creationId xmlns:a16="http://schemas.microsoft.com/office/drawing/2014/main" id="{6D00DF2E-3EFA-4B23-B414-A1B983C9B359}"/>
              </a:ext>
            </a:extLst>
          </p:cNvPr>
          <p:cNvSpPr/>
          <p:nvPr userDrawn="1"/>
        </p:nvSpPr>
        <p:spPr>
          <a:xfrm>
            <a:off x="2803568" y="1252769"/>
            <a:ext cx="2165264"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EE3824"/>
                </a:solidFill>
                <a:latin typeface="Comfortaa" panose="020F0403060000060003" pitchFamily="34" charset="0"/>
              </a:rPr>
              <a:t>Explore New Cultures</a:t>
            </a:r>
            <a:endParaRPr lang="en-US" sz="1600">
              <a:solidFill>
                <a:srgbClr val="EE3824"/>
              </a:solidFill>
            </a:endParaRPr>
          </a:p>
        </p:txBody>
      </p:sp>
    </p:spTree>
    <p:extLst>
      <p:ext uri="{BB962C8B-B14F-4D97-AF65-F5344CB8AC3E}">
        <p14:creationId xmlns:p14="http://schemas.microsoft.com/office/powerpoint/2010/main" val="348074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esson Pre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6E942-4FF0-44F3-84F0-86C860DB61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83960" y="587212"/>
            <a:ext cx="1204654" cy="1324958"/>
          </a:xfrm>
          <a:prstGeom prst="rect">
            <a:avLst/>
          </a:prstGeom>
        </p:spPr>
      </p:pic>
    </p:spTree>
    <p:extLst>
      <p:ext uri="{BB962C8B-B14F-4D97-AF65-F5344CB8AC3E}">
        <p14:creationId xmlns:p14="http://schemas.microsoft.com/office/powerpoint/2010/main" val="1408461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pic>
        <p:nvPicPr>
          <p:cNvPr id="15" name="Picture 14" descr="A close up of a sign&#10;&#10;Description automatically generated">
            <a:extLst>
              <a:ext uri="{FF2B5EF4-FFF2-40B4-BE49-F238E27FC236}">
                <a16:creationId xmlns:a16="http://schemas.microsoft.com/office/drawing/2014/main" id="{55FE6953-545E-415E-9C27-6F8F871DBE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347"/>
          <a:stretch/>
        </p:blipFill>
        <p:spPr>
          <a:xfrm>
            <a:off x="3520440" y="517886"/>
            <a:ext cx="731520" cy="681095"/>
          </a:xfrm>
          <a:prstGeom prst="rect">
            <a:avLst/>
          </a:prstGeom>
        </p:spPr>
      </p:pic>
      <p:sp>
        <p:nvSpPr>
          <p:cNvPr id="16" name="Rectangle 15">
            <a:extLst>
              <a:ext uri="{FF2B5EF4-FFF2-40B4-BE49-F238E27FC236}">
                <a16:creationId xmlns:a16="http://schemas.microsoft.com/office/drawing/2014/main" id="{2A4A81BC-1AF3-410B-9638-6E0C407C0901}"/>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993D2"/>
                </a:solidFill>
                <a:latin typeface="Comfortaa" panose="020F0403060000060003" pitchFamily="34" charset="0"/>
              </a:rPr>
              <a:t>Mindfulness</a:t>
            </a:r>
            <a:endParaRPr lang="en-US" sz="1600">
              <a:solidFill>
                <a:srgbClr val="F993D2"/>
              </a:solidFill>
            </a:endParaRPr>
          </a:p>
        </p:txBody>
      </p:sp>
    </p:spTree>
    <p:extLst>
      <p:ext uri="{BB962C8B-B14F-4D97-AF65-F5344CB8AC3E}">
        <p14:creationId xmlns:p14="http://schemas.microsoft.com/office/powerpoint/2010/main" val="391486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yberSkill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0BF3777-D7B8-4BC1-86FC-66FEC51D6D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565"/>
          <a:stretch/>
        </p:blipFill>
        <p:spPr>
          <a:xfrm>
            <a:off x="3512535" y="570830"/>
            <a:ext cx="747331" cy="685800"/>
          </a:xfrm>
          <a:prstGeom prst="rect">
            <a:avLst/>
          </a:prstGeom>
        </p:spPr>
      </p:pic>
      <p:sp>
        <p:nvSpPr>
          <p:cNvPr id="3" name="Rectangle 2">
            <a:extLst>
              <a:ext uri="{FF2B5EF4-FFF2-40B4-BE49-F238E27FC236}">
                <a16:creationId xmlns:a16="http://schemas.microsoft.com/office/drawing/2014/main" id="{EEE333E6-48EF-4C0B-8150-FB5304811A99}"/>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418BC2"/>
                </a:solidFill>
                <a:latin typeface="Comfortaa" panose="020F0403060000060003" pitchFamily="34" charset="0"/>
              </a:rPr>
              <a:t>#</a:t>
            </a:r>
            <a:r>
              <a:rPr lang="en-US" sz="1600" b="1" err="1">
                <a:solidFill>
                  <a:srgbClr val="418BC2"/>
                </a:solidFill>
                <a:latin typeface="Comfortaa" panose="020F0403060000060003" pitchFamily="34" charset="0"/>
              </a:rPr>
              <a:t>CyberSkills</a:t>
            </a:r>
            <a:endParaRPr lang="en-US" sz="1600">
              <a:solidFill>
                <a:srgbClr val="418BC2"/>
              </a:solidFill>
            </a:endParaRPr>
          </a:p>
        </p:txBody>
      </p:sp>
    </p:spTree>
    <p:extLst>
      <p:ext uri="{BB962C8B-B14F-4D97-AF65-F5344CB8AC3E}">
        <p14:creationId xmlns:p14="http://schemas.microsoft.com/office/powerpoint/2010/main" val="1610424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indfulnes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4A81BC-1AF3-410B-9638-6E0C407C0901}"/>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Comfortaa" panose="020F0403060000060003" pitchFamily="34" charset="0"/>
              </a:rPr>
              <a:t>Coloring Page</a:t>
            </a:r>
            <a:endParaRPr lang="en-US" sz="1600">
              <a:solidFill>
                <a:schemeClr val="tx1"/>
              </a:solidFill>
            </a:endParaRPr>
          </a:p>
        </p:txBody>
      </p:sp>
      <p:pic>
        <p:nvPicPr>
          <p:cNvPr id="4" name="Picture 3" descr="A close up of a logo&#10;&#10;Description automatically generated">
            <a:extLst>
              <a:ext uri="{FF2B5EF4-FFF2-40B4-BE49-F238E27FC236}">
                <a16:creationId xmlns:a16="http://schemas.microsoft.com/office/drawing/2014/main" id="{2E408C06-3E28-4816-9917-F11CB4E1C1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7500"/>
          <a:stretch/>
        </p:blipFill>
        <p:spPr>
          <a:xfrm>
            <a:off x="3543482" y="592191"/>
            <a:ext cx="685436" cy="621962"/>
          </a:xfrm>
          <a:prstGeom prst="rect">
            <a:avLst/>
          </a:prstGeom>
        </p:spPr>
      </p:pic>
    </p:spTree>
    <p:extLst>
      <p:ext uri="{BB962C8B-B14F-4D97-AF65-F5344CB8AC3E}">
        <p14:creationId xmlns:p14="http://schemas.microsoft.com/office/powerpoint/2010/main" val="873348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lthy Hygi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16D9-A088-4975-BB5E-DBC746C8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345" y="587213"/>
            <a:ext cx="1210112" cy="1524322"/>
          </a:xfrm>
          <a:prstGeom prst="rect">
            <a:avLst/>
          </a:prstGeom>
        </p:spPr>
      </p:pic>
    </p:spTree>
    <p:extLst>
      <p:ext uri="{BB962C8B-B14F-4D97-AF65-F5344CB8AC3E}">
        <p14:creationId xmlns:p14="http://schemas.microsoft.com/office/powerpoint/2010/main" val="607504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gurative Langu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30138AF-45D2-405C-A083-C374F6574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600712"/>
          </a:xfrm>
          <a:prstGeom prst="rect">
            <a:avLst/>
          </a:prstGeom>
        </p:spPr>
      </p:pic>
    </p:spTree>
    <p:extLst>
      <p:ext uri="{BB962C8B-B14F-4D97-AF65-F5344CB8AC3E}">
        <p14:creationId xmlns:p14="http://schemas.microsoft.com/office/powerpoint/2010/main" val="2181281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rtificat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FD3D1BE-6307-4B4A-92E1-D33A27529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7" cy="1397663"/>
          </a:xfrm>
          <a:prstGeom prst="rect">
            <a:avLst/>
          </a:prstGeom>
        </p:spPr>
      </p:pic>
    </p:spTree>
    <p:extLst>
      <p:ext uri="{BB962C8B-B14F-4D97-AF65-F5344CB8AC3E}">
        <p14:creationId xmlns:p14="http://schemas.microsoft.com/office/powerpoint/2010/main" val="2001519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cognition Card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747358F-2309-4A04-B13F-2FAD8E77F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600714"/>
          </a:xfrm>
          <a:prstGeom prst="rect">
            <a:avLst/>
          </a:prstGeom>
        </p:spPr>
      </p:pic>
    </p:spTree>
    <p:extLst>
      <p:ext uri="{BB962C8B-B14F-4D97-AF65-F5344CB8AC3E}">
        <p14:creationId xmlns:p14="http://schemas.microsoft.com/office/powerpoint/2010/main" val="3532003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in Boar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5AE276B-387D-468A-B2D1-EC765BBD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397664"/>
          </a:xfrm>
          <a:prstGeom prst="rect">
            <a:avLst/>
          </a:prstGeom>
        </p:spPr>
      </p:pic>
    </p:spTree>
    <p:extLst>
      <p:ext uri="{BB962C8B-B14F-4D97-AF65-F5344CB8AC3E}">
        <p14:creationId xmlns:p14="http://schemas.microsoft.com/office/powerpoint/2010/main" val="1949153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ok Lis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03C70A8-9BC9-4323-95EC-7FFA05FE5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8" cy="1397664"/>
          </a:xfrm>
          <a:prstGeom prst="rect">
            <a:avLst/>
          </a:prstGeom>
        </p:spPr>
      </p:pic>
    </p:spTree>
    <p:extLst>
      <p:ext uri="{BB962C8B-B14F-4D97-AF65-F5344CB8AC3E}">
        <p14:creationId xmlns:p14="http://schemas.microsoft.com/office/powerpoint/2010/main" val="4218234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oices Menu">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44DFADD-7F09-4641-AD12-CF0810C43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27238"/>
            <a:ext cx="1270760" cy="1397667"/>
          </a:xfrm>
          <a:prstGeom prst="rect">
            <a:avLst/>
          </a:prstGeom>
        </p:spPr>
      </p:pic>
    </p:spTree>
    <p:extLst>
      <p:ext uri="{BB962C8B-B14F-4D97-AF65-F5344CB8AC3E}">
        <p14:creationId xmlns:p14="http://schemas.microsoft.com/office/powerpoint/2010/main" val="282107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lthy Habits">
    <p:spTree>
      <p:nvGrpSpPr>
        <p:cNvPr id="1" name=""/>
        <p:cNvGrpSpPr/>
        <p:nvPr/>
      </p:nvGrpSpPr>
      <p:grpSpPr>
        <a:xfrm>
          <a:off x="0" y="0"/>
          <a:ext cx="0" cy="0"/>
          <a:chOff x="0" y="0"/>
          <a:chExt cx="0" cy="0"/>
        </a:xfrm>
      </p:grpSpPr>
      <p:pic>
        <p:nvPicPr>
          <p:cNvPr id="3" name="Picture 2" descr="A picture containing iPod&#10;&#10;Description automatically generated">
            <a:extLst>
              <a:ext uri="{FF2B5EF4-FFF2-40B4-BE49-F238E27FC236}">
                <a16:creationId xmlns:a16="http://schemas.microsoft.com/office/drawing/2014/main" id="{0B532571-2805-4FDF-8ADD-2EDEF96B5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1983202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rdenin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CF423896-48D9-4A89-AB30-1698C56CD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397662"/>
          </a:xfrm>
          <a:prstGeom prst="rect">
            <a:avLst/>
          </a:prstGeom>
        </p:spPr>
      </p:pic>
    </p:spTree>
    <p:extLst>
      <p:ext uri="{BB962C8B-B14F-4D97-AF65-F5344CB8AC3E}">
        <p14:creationId xmlns:p14="http://schemas.microsoft.com/office/powerpoint/2010/main" val="2997766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F Projec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49E9332-7B65-42F8-AD82-312F89AE13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8810"/>
          <a:stretch/>
        </p:blipFill>
        <p:spPr>
          <a:xfrm>
            <a:off x="3503819" y="556537"/>
            <a:ext cx="764762" cy="685800"/>
          </a:xfrm>
          <a:prstGeom prst="rect">
            <a:avLst/>
          </a:prstGeom>
        </p:spPr>
      </p:pic>
      <p:sp>
        <p:nvSpPr>
          <p:cNvPr id="4" name="Rectangle 3">
            <a:extLst>
              <a:ext uri="{FF2B5EF4-FFF2-40B4-BE49-F238E27FC236}">
                <a16:creationId xmlns:a16="http://schemas.microsoft.com/office/drawing/2014/main" id="{4BE0C08E-9E68-444E-B935-11722DC05ADF}"/>
              </a:ext>
            </a:extLst>
          </p:cNvPr>
          <p:cNvSpPr/>
          <p:nvPr userDrawn="1"/>
        </p:nvSpPr>
        <p:spPr>
          <a:xfrm>
            <a:off x="2926080" y="1226135"/>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Comfortaa" panose="020F0403060000060003" pitchFamily="34" charset="0"/>
              </a:rPr>
              <a:t>Pay It Forward</a:t>
            </a:r>
            <a:endParaRPr lang="en-US" sz="1600">
              <a:solidFill>
                <a:schemeClr val="tx1"/>
              </a:solidFill>
            </a:endParaRPr>
          </a:p>
        </p:txBody>
      </p:sp>
    </p:spTree>
    <p:extLst>
      <p:ext uri="{BB962C8B-B14F-4D97-AF65-F5344CB8AC3E}">
        <p14:creationId xmlns:p14="http://schemas.microsoft.com/office/powerpoint/2010/main" val="2952167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2360226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tness Challenge">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B81DD4-3ADD-4D2E-8689-EAE27102E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7200" y="559593"/>
            <a:ext cx="1241413" cy="1563751"/>
          </a:xfrm>
          <a:prstGeom prst="rect">
            <a:avLst/>
          </a:prstGeom>
        </p:spPr>
      </p:pic>
    </p:spTree>
    <p:extLst>
      <p:ext uri="{BB962C8B-B14F-4D97-AF65-F5344CB8AC3E}">
        <p14:creationId xmlns:p14="http://schemas.microsoft.com/office/powerpoint/2010/main" val="4222300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fe Sk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8" cy="1397665"/>
          </a:xfrm>
          <a:prstGeom prst="rect">
            <a:avLst/>
          </a:prstGeom>
        </p:spPr>
      </p:pic>
    </p:spTree>
    <p:extLst>
      <p:ext uri="{BB962C8B-B14F-4D97-AF65-F5344CB8AC3E}">
        <p14:creationId xmlns:p14="http://schemas.microsoft.com/office/powerpoint/2010/main" val="1736986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natomy">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70757" cy="1397663"/>
          </a:xfrm>
          <a:prstGeom prst="rect">
            <a:avLst/>
          </a:prstGeom>
        </p:spPr>
      </p:pic>
    </p:spTree>
    <p:extLst>
      <p:ext uri="{BB962C8B-B14F-4D97-AF65-F5344CB8AC3E}">
        <p14:creationId xmlns:p14="http://schemas.microsoft.com/office/powerpoint/2010/main" val="14072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y Ti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2189"/>
            <a:ext cx="1270757" cy="1395971"/>
          </a:xfrm>
          <a:prstGeom prst="rect">
            <a:avLst/>
          </a:prstGeom>
        </p:spPr>
      </p:pic>
    </p:spTree>
    <p:extLst>
      <p:ext uri="{BB962C8B-B14F-4D97-AF65-F5344CB8AC3E}">
        <p14:creationId xmlns:p14="http://schemas.microsoft.com/office/powerpoint/2010/main" val="3148001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e Ar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222F858-C587-482C-9BD7-4E03E9EA4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93879" cy="1421371"/>
          </a:xfrm>
          <a:prstGeom prst="rect">
            <a:avLst/>
          </a:prstGeom>
        </p:spPr>
      </p:pic>
    </p:spTree>
    <p:extLst>
      <p:ext uri="{BB962C8B-B14F-4D97-AF65-F5344CB8AC3E}">
        <p14:creationId xmlns:p14="http://schemas.microsoft.com/office/powerpoint/2010/main" val="268995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raf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5322BD-AA75-40FF-8798-7BA69576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7" y="541343"/>
            <a:ext cx="1281687" cy="1407978"/>
          </a:xfrm>
          <a:prstGeom prst="rect">
            <a:avLst/>
          </a:prstGeom>
        </p:spPr>
      </p:pic>
    </p:spTree>
    <p:extLst>
      <p:ext uri="{BB962C8B-B14F-4D97-AF65-F5344CB8AC3E}">
        <p14:creationId xmlns:p14="http://schemas.microsoft.com/office/powerpoint/2010/main" val="3205131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trition">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2B03698-E38F-4525-ADDC-5828B20A9B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6" y="541342"/>
            <a:ext cx="1281687" cy="1409685"/>
          </a:xfrm>
          <a:prstGeom prst="rect">
            <a:avLst/>
          </a:prstGeom>
        </p:spPr>
      </p:pic>
    </p:spTree>
    <p:extLst>
      <p:ext uri="{BB962C8B-B14F-4D97-AF65-F5344CB8AC3E}">
        <p14:creationId xmlns:p14="http://schemas.microsoft.com/office/powerpoint/2010/main" val="264813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hopping Tip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0A6085B-5909-46B8-B019-B6B3B4258D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7514" y="541340"/>
            <a:ext cx="1323710" cy="1455905"/>
          </a:xfrm>
          <a:prstGeom prst="rect">
            <a:avLst/>
          </a:prstGeom>
        </p:spPr>
      </p:pic>
    </p:spTree>
    <p:extLst>
      <p:ext uri="{BB962C8B-B14F-4D97-AF65-F5344CB8AC3E}">
        <p14:creationId xmlns:p14="http://schemas.microsoft.com/office/powerpoint/2010/main" val="2777272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F Projec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49E9332-7B65-42F8-AD82-312F89AE1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3" y="556536"/>
            <a:ext cx="1240553" cy="1562667"/>
          </a:xfrm>
          <a:prstGeom prst="rect">
            <a:avLst/>
          </a:prstGeom>
        </p:spPr>
      </p:pic>
    </p:spTree>
    <p:extLst>
      <p:ext uri="{BB962C8B-B14F-4D97-AF65-F5344CB8AC3E}">
        <p14:creationId xmlns:p14="http://schemas.microsoft.com/office/powerpoint/2010/main" val="295216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4F7F-84CC-4D05-B929-CE83236904DA}"/>
              </a:ext>
            </a:extLst>
          </p:cNvPr>
          <p:cNvSpPr/>
          <p:nvPr userDrawn="1"/>
        </p:nvSpPr>
        <p:spPr>
          <a:xfrm>
            <a:off x="2443579" y="1252769"/>
            <a:ext cx="288524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Comfortaa" panose="020F0403060000060003" pitchFamily="34" charset="0"/>
              </a:rPr>
              <a:t>Social &amp; Emotional Learning</a:t>
            </a:r>
          </a:p>
        </p:txBody>
      </p:sp>
      <p:pic>
        <p:nvPicPr>
          <p:cNvPr id="6" name="Picture 5" descr="A close up of a sign&#10;&#10;Description automatically generated">
            <a:extLst>
              <a:ext uri="{FF2B5EF4-FFF2-40B4-BE49-F238E27FC236}">
                <a16:creationId xmlns:a16="http://schemas.microsoft.com/office/drawing/2014/main" id="{F79E0017-A65E-482F-A70E-A83A1CC98B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3999"/>
          <a:stretch/>
        </p:blipFill>
        <p:spPr>
          <a:xfrm>
            <a:off x="3499341" y="527914"/>
            <a:ext cx="773718" cy="724856"/>
          </a:xfrm>
          <a:prstGeom prst="rect">
            <a:avLst/>
          </a:prstGeom>
        </p:spPr>
      </p:pic>
    </p:spTree>
    <p:extLst>
      <p:ext uri="{BB962C8B-B14F-4D97-AF65-F5344CB8AC3E}">
        <p14:creationId xmlns:p14="http://schemas.microsoft.com/office/powerpoint/2010/main" val="3701190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munity Hero">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455B4F9C-FF8D-4D26-B595-A07A4169E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7897" y="561951"/>
            <a:ext cx="1236254" cy="1557252"/>
          </a:xfrm>
          <a:prstGeom prst="rect">
            <a:avLst/>
          </a:prstGeom>
        </p:spPr>
      </p:pic>
    </p:spTree>
    <p:extLst>
      <p:ext uri="{BB962C8B-B14F-4D97-AF65-F5344CB8AC3E}">
        <p14:creationId xmlns:p14="http://schemas.microsoft.com/office/powerpoint/2010/main" val="2951782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8F8B618-386B-4AA0-8B8B-1BAE8EA4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3" cy="1364443"/>
          </a:xfrm>
          <a:prstGeom prst="rect">
            <a:avLst/>
          </a:prstGeom>
        </p:spPr>
      </p:pic>
    </p:spTree>
    <p:extLst>
      <p:ext uri="{BB962C8B-B14F-4D97-AF65-F5344CB8AC3E}">
        <p14:creationId xmlns:p14="http://schemas.microsoft.com/office/powerpoint/2010/main" val="1592687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e Kind Checklist">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EE07DC7-5C20-48BF-9A64-A2B23E8B0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562668"/>
          </a:xfrm>
          <a:prstGeom prst="rect">
            <a:avLst/>
          </a:prstGeom>
        </p:spPr>
      </p:pic>
    </p:spTree>
    <p:extLst>
      <p:ext uri="{BB962C8B-B14F-4D97-AF65-F5344CB8AC3E}">
        <p14:creationId xmlns:p14="http://schemas.microsoft.com/office/powerpoint/2010/main" val="108628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e Kind Americ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92B997A5-E978-4B6E-9DCF-1BA9E1C9FD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364444"/>
          </a:xfrm>
          <a:prstGeom prst="rect">
            <a:avLst/>
          </a:prstGeom>
        </p:spPr>
      </p:pic>
    </p:spTree>
    <p:extLst>
      <p:ext uri="{BB962C8B-B14F-4D97-AF65-F5344CB8AC3E}">
        <p14:creationId xmlns:p14="http://schemas.microsoft.com/office/powerpoint/2010/main" val="1213520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Buildin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D7AFCF2C-D0D6-4FC0-8B8D-47534FAED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364445"/>
          </a:xfrm>
          <a:prstGeom prst="rect">
            <a:avLst/>
          </a:prstGeom>
        </p:spPr>
      </p:pic>
    </p:spTree>
    <p:extLst>
      <p:ext uri="{BB962C8B-B14F-4D97-AF65-F5344CB8AC3E}">
        <p14:creationId xmlns:p14="http://schemas.microsoft.com/office/powerpoint/2010/main" val="8495540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orld Language">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01809B36-8AA2-410F-9109-C7A23D254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562669"/>
          </a:xfrm>
          <a:prstGeom prst="rect">
            <a:avLst/>
          </a:prstGeom>
        </p:spPr>
      </p:pic>
    </p:spTree>
    <p:extLst>
      <p:ext uri="{BB962C8B-B14F-4D97-AF65-F5344CB8AC3E}">
        <p14:creationId xmlns:p14="http://schemas.microsoft.com/office/powerpoint/2010/main" val="36139404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07D1A0F-9CE4-4579-BCAC-8E9665001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735525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titude Journal">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5845F80-C37F-4297-AE86-B1C1BC24B5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3466614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lendar">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F258544-A6D0-4957-8273-5CF9226D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26428863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otivational Poster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09B8B304-C014-4459-B781-526EC48C7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207763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elebrate Uniquenes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64F7F-84CC-4D05-B929-CE83236904DA}"/>
              </a:ext>
            </a:extLst>
          </p:cNvPr>
          <p:cNvSpPr/>
          <p:nvPr userDrawn="1"/>
        </p:nvSpPr>
        <p:spPr>
          <a:xfrm>
            <a:off x="2443579" y="1252769"/>
            <a:ext cx="288524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248D3"/>
                </a:solidFill>
                <a:latin typeface="Comfortaa" panose="020F0403060000060003" pitchFamily="34" charset="0"/>
              </a:rPr>
              <a:t>Celebrate Uniqueness</a:t>
            </a:r>
            <a:endParaRPr lang="en-US" sz="1600">
              <a:solidFill>
                <a:srgbClr val="F248D3"/>
              </a:solidFill>
            </a:endParaRPr>
          </a:p>
        </p:txBody>
      </p:sp>
      <p:pic>
        <p:nvPicPr>
          <p:cNvPr id="5" name="Picture 4" descr="A close up of a logo&#10;&#10;Description automatically generated">
            <a:extLst>
              <a:ext uri="{FF2B5EF4-FFF2-40B4-BE49-F238E27FC236}">
                <a16:creationId xmlns:a16="http://schemas.microsoft.com/office/drawing/2014/main" id="{DB2B88DB-5E25-48FB-AFAC-5DAD5AE94B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2" b="30515"/>
          <a:stretch/>
        </p:blipFill>
        <p:spPr>
          <a:xfrm>
            <a:off x="3545991" y="629371"/>
            <a:ext cx="680418" cy="560238"/>
          </a:xfrm>
          <a:prstGeom prst="rect">
            <a:avLst/>
          </a:prstGeom>
        </p:spPr>
      </p:pic>
    </p:spTree>
    <p:extLst>
      <p:ext uri="{BB962C8B-B14F-4D97-AF65-F5344CB8AC3E}">
        <p14:creationId xmlns:p14="http://schemas.microsoft.com/office/powerpoint/2010/main" val="3071399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cipe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83EF1A1-3D06-44BD-87A5-C75B3C316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32068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yberSkill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0BF3777-D7B8-4BC1-86FC-66FEC51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61951"/>
            <a:ext cx="1235399" cy="1358774"/>
          </a:xfrm>
          <a:prstGeom prst="rect">
            <a:avLst/>
          </a:prstGeom>
        </p:spPr>
      </p:pic>
    </p:spTree>
    <p:extLst>
      <p:ext uri="{BB962C8B-B14F-4D97-AF65-F5344CB8AC3E}">
        <p14:creationId xmlns:p14="http://schemas.microsoft.com/office/powerpoint/2010/main" val="1610424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7364F-A29F-4459-B67F-C7684D700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6" cy="1364446"/>
          </a:xfrm>
          <a:prstGeom prst="rect">
            <a:avLst/>
          </a:prstGeom>
        </p:spPr>
      </p:pic>
    </p:spTree>
    <p:extLst>
      <p:ext uri="{BB962C8B-B14F-4D97-AF65-F5344CB8AC3E}">
        <p14:creationId xmlns:p14="http://schemas.microsoft.com/office/powerpoint/2010/main" val="2300441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e Kind Bea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AEA2D-A359-441B-BA0F-2631CC7231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4"/>
            <a:ext cx="1240555" cy="1364445"/>
          </a:xfrm>
          <a:prstGeom prst="rect">
            <a:avLst/>
          </a:prstGeom>
        </p:spPr>
      </p:pic>
    </p:spTree>
    <p:extLst>
      <p:ext uri="{BB962C8B-B14F-4D97-AF65-F5344CB8AC3E}">
        <p14:creationId xmlns:p14="http://schemas.microsoft.com/office/powerpoint/2010/main" val="2562139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od &amp; Cultur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DA19D3CA-9107-4372-87E0-69F6FC749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9" y="556533"/>
            <a:ext cx="1242059" cy="1364445"/>
          </a:xfrm>
          <a:prstGeom prst="rect">
            <a:avLst/>
          </a:prstGeom>
        </p:spPr>
      </p:pic>
    </p:spTree>
    <p:extLst>
      <p:ext uri="{BB962C8B-B14F-4D97-AF65-F5344CB8AC3E}">
        <p14:creationId xmlns:p14="http://schemas.microsoft.com/office/powerpoint/2010/main" val="34807465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nswer K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3F231-76DD-4A05-9AA2-70FEFE0E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78" y="556533"/>
            <a:ext cx="1242059" cy="1366099"/>
          </a:xfrm>
          <a:prstGeom prst="rect">
            <a:avLst/>
          </a:prstGeom>
        </p:spPr>
      </p:pic>
    </p:spTree>
    <p:extLst>
      <p:ext uri="{BB962C8B-B14F-4D97-AF65-F5344CB8AC3E}">
        <p14:creationId xmlns:p14="http://schemas.microsoft.com/office/powerpoint/2010/main" val="2641159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sson Prep">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E5098332-7873-4D55-A75C-0E98B9CBB97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6505" t="56474"/>
          <a:stretch/>
        </p:blipFill>
        <p:spPr>
          <a:xfrm>
            <a:off x="0" y="5680439"/>
            <a:ext cx="7224629" cy="4377961"/>
          </a:xfrm>
          <a:prstGeom prst="rect">
            <a:avLst/>
          </a:prstGeom>
        </p:spPr>
      </p:pic>
      <p:pic>
        <p:nvPicPr>
          <p:cNvPr id="3" name="Picture 2" descr="A close up of a sign&#10;&#10;Description automatically generated">
            <a:extLst>
              <a:ext uri="{FF2B5EF4-FFF2-40B4-BE49-F238E27FC236}">
                <a16:creationId xmlns:a16="http://schemas.microsoft.com/office/drawing/2014/main" id="{49E6E942-4FF0-44F3-84F0-86C860DB61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3960" y="587212"/>
            <a:ext cx="1204654" cy="1324959"/>
          </a:xfrm>
          <a:prstGeom prst="rect">
            <a:avLst/>
          </a:prstGeom>
        </p:spPr>
      </p:pic>
      <p:sp>
        <p:nvSpPr>
          <p:cNvPr id="9" name="TextBox 8">
            <a:extLst>
              <a:ext uri="{FF2B5EF4-FFF2-40B4-BE49-F238E27FC236}">
                <a16:creationId xmlns:a16="http://schemas.microsoft.com/office/drawing/2014/main" id="{05DB1A18-CDA7-4A59-9467-590CDC0AFF4E}"/>
              </a:ext>
            </a:extLst>
          </p:cNvPr>
          <p:cNvSpPr txBox="1"/>
          <p:nvPr userDrawn="1"/>
        </p:nvSpPr>
        <p:spPr>
          <a:xfrm>
            <a:off x="1767527" y="9619450"/>
            <a:ext cx="4237344" cy="200055"/>
          </a:xfrm>
          <a:prstGeom prst="rect">
            <a:avLst/>
          </a:prstGeom>
          <a:noFill/>
        </p:spPr>
        <p:txBody>
          <a:bodyPr wrap="square" rtlCol="0">
            <a:spAutoFit/>
          </a:bodyPr>
          <a:lstStyle/>
          <a:p>
            <a:pPr algn="ctr"/>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10" name="Picture 9" descr="A close up of a sign&#10;&#10;Description automatically generated">
            <a:extLst>
              <a:ext uri="{FF2B5EF4-FFF2-40B4-BE49-F238E27FC236}">
                <a16:creationId xmlns:a16="http://schemas.microsoft.com/office/drawing/2014/main" id="{D7123050-CE54-44B6-95B3-10745C4645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9804" y="8839736"/>
            <a:ext cx="1032791" cy="779714"/>
          </a:xfrm>
          <a:prstGeom prst="rect">
            <a:avLst/>
          </a:prstGeom>
        </p:spPr>
      </p:pic>
    </p:spTree>
    <p:extLst>
      <p:ext uri="{BB962C8B-B14F-4D97-AF65-F5344CB8AC3E}">
        <p14:creationId xmlns:p14="http://schemas.microsoft.com/office/powerpoint/2010/main" val="1977719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Lesson Pre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6E942-4FF0-44F3-84F0-86C860DB61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83960" y="587212"/>
            <a:ext cx="1204654" cy="1324958"/>
          </a:xfrm>
          <a:prstGeom prst="rect">
            <a:avLst/>
          </a:prstGeom>
        </p:spPr>
      </p:pic>
    </p:spTree>
    <p:extLst>
      <p:ext uri="{BB962C8B-B14F-4D97-AF65-F5344CB8AC3E}">
        <p14:creationId xmlns:p14="http://schemas.microsoft.com/office/powerpoint/2010/main" val="1408461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indfulnes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1284646C-AC7C-46C2-8A73-9CE17B77CF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3960" y="587213"/>
            <a:ext cx="1215435" cy="1336816"/>
          </a:xfrm>
          <a:prstGeom prst="rect">
            <a:avLst/>
          </a:prstGeom>
        </p:spPr>
      </p:pic>
    </p:spTree>
    <p:extLst>
      <p:ext uri="{BB962C8B-B14F-4D97-AF65-F5344CB8AC3E}">
        <p14:creationId xmlns:p14="http://schemas.microsoft.com/office/powerpoint/2010/main" val="3914861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lthy Hygi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016D9-A088-4975-BB5E-DBC746C8E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345" y="587213"/>
            <a:ext cx="1210112" cy="1524322"/>
          </a:xfrm>
          <a:prstGeom prst="rect">
            <a:avLst/>
          </a:prstGeom>
        </p:spPr>
      </p:pic>
    </p:spTree>
    <p:extLst>
      <p:ext uri="{BB962C8B-B14F-4D97-AF65-F5344CB8AC3E}">
        <p14:creationId xmlns:p14="http://schemas.microsoft.com/office/powerpoint/2010/main" val="60750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ersity Discussion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7E3126E-C774-4362-AD34-F9B2A3476A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6249"/>
          <a:stretch/>
        </p:blipFill>
        <p:spPr>
          <a:xfrm>
            <a:off x="3538445" y="614588"/>
            <a:ext cx="695510" cy="646131"/>
          </a:xfrm>
          <a:prstGeom prst="rect">
            <a:avLst/>
          </a:prstGeom>
        </p:spPr>
      </p:pic>
      <p:sp>
        <p:nvSpPr>
          <p:cNvPr id="4" name="Rectangle 3">
            <a:extLst>
              <a:ext uri="{FF2B5EF4-FFF2-40B4-BE49-F238E27FC236}">
                <a16:creationId xmlns:a16="http://schemas.microsoft.com/office/drawing/2014/main" id="{88864F7F-84CC-4D05-B929-CE83236904DA}"/>
              </a:ext>
            </a:extLst>
          </p:cNvPr>
          <p:cNvSpPr/>
          <p:nvPr userDrawn="1"/>
        </p:nvSpPr>
        <p:spPr>
          <a:xfrm>
            <a:off x="2443579" y="1252769"/>
            <a:ext cx="288524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A972EF"/>
                </a:solidFill>
                <a:latin typeface="Comfortaa" panose="020F0403060000060003" pitchFamily="34" charset="0"/>
              </a:rPr>
              <a:t>Diversity Discussions</a:t>
            </a:r>
            <a:endParaRPr lang="en-US" sz="1600">
              <a:solidFill>
                <a:srgbClr val="A972EF"/>
              </a:solidFill>
            </a:endParaRPr>
          </a:p>
        </p:txBody>
      </p:sp>
    </p:spTree>
    <p:extLst>
      <p:ext uri="{BB962C8B-B14F-4D97-AF65-F5344CB8AC3E}">
        <p14:creationId xmlns:p14="http://schemas.microsoft.com/office/powerpoint/2010/main" val="3814829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0F05FA-06F2-4D4B-920F-6CAF482C0F9D}"/>
              </a:ext>
            </a:extLst>
          </p:cNvPr>
          <p:cNvGrpSpPr/>
          <p:nvPr userDrawn="1"/>
        </p:nvGrpSpPr>
        <p:grpSpPr>
          <a:xfrm>
            <a:off x="404810" y="2181275"/>
            <a:ext cx="6334499" cy="6630570"/>
            <a:chOff x="404810" y="2244684"/>
            <a:chExt cx="6334499" cy="6630570"/>
          </a:xfrm>
        </p:grpSpPr>
        <p:grpSp>
          <p:nvGrpSpPr>
            <p:cNvPr id="8" name="Group 7">
              <a:extLst>
                <a:ext uri="{FF2B5EF4-FFF2-40B4-BE49-F238E27FC236}">
                  <a16:creationId xmlns:a16="http://schemas.microsoft.com/office/drawing/2014/main" id="{59B8A51D-82F2-4492-9CCF-F2AA68D45F05}"/>
                </a:ext>
              </a:extLst>
            </p:cNvPr>
            <p:cNvGrpSpPr/>
            <p:nvPr/>
          </p:nvGrpSpPr>
          <p:grpSpPr>
            <a:xfrm>
              <a:off x="2279094" y="7551744"/>
              <a:ext cx="1259465" cy="1311259"/>
              <a:chOff x="5170593" y="6584160"/>
              <a:chExt cx="1600490" cy="1533297"/>
            </a:xfrm>
          </p:grpSpPr>
          <p:grpSp>
            <p:nvGrpSpPr>
              <p:cNvPr id="64" name="Group 63">
                <a:extLst>
                  <a:ext uri="{FF2B5EF4-FFF2-40B4-BE49-F238E27FC236}">
                    <a16:creationId xmlns:a16="http://schemas.microsoft.com/office/drawing/2014/main" id="{23DC2643-B99B-46A0-8035-1766DE2A0DF2}"/>
                  </a:ext>
                </a:extLst>
              </p:cNvPr>
              <p:cNvGrpSpPr/>
              <p:nvPr/>
            </p:nvGrpSpPr>
            <p:grpSpPr>
              <a:xfrm>
                <a:off x="5461702" y="6584160"/>
                <a:ext cx="986551" cy="990580"/>
                <a:chOff x="5456733" y="4430713"/>
                <a:chExt cx="1141635" cy="1141635"/>
              </a:xfrm>
            </p:grpSpPr>
            <p:pic>
              <p:nvPicPr>
                <p:cNvPr id="66" name="Picture 65">
                  <a:extLst>
                    <a:ext uri="{FF2B5EF4-FFF2-40B4-BE49-F238E27FC236}">
                      <a16:creationId xmlns:a16="http://schemas.microsoft.com/office/drawing/2014/main" id="{5CA4E00C-6DEE-4773-B1A4-3094005D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733" y="4430713"/>
                  <a:ext cx="1141635" cy="1141635"/>
                </a:xfrm>
                <a:prstGeom prst="rect">
                  <a:avLst/>
                </a:prstGeom>
              </p:spPr>
            </p:pic>
            <p:pic>
              <p:nvPicPr>
                <p:cNvPr id="67" name="Graphic 66" descr="Heart">
                  <a:extLst>
                    <a:ext uri="{FF2B5EF4-FFF2-40B4-BE49-F238E27FC236}">
                      <a16:creationId xmlns:a16="http://schemas.microsoft.com/office/drawing/2014/main" id="{0C50FE86-DBC9-41B3-9B12-5BDC9C82D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1407" y="4959242"/>
                  <a:ext cx="551222" cy="551222"/>
                </a:xfrm>
                <a:prstGeom prst="rect">
                  <a:avLst/>
                </a:prstGeom>
              </p:spPr>
            </p:pic>
          </p:grpSp>
          <p:sp>
            <p:nvSpPr>
              <p:cNvPr id="65" name="TextBox 64">
                <a:extLst>
                  <a:ext uri="{FF2B5EF4-FFF2-40B4-BE49-F238E27FC236}">
                    <a16:creationId xmlns:a16="http://schemas.microsoft.com/office/drawing/2014/main" id="{57F65BEF-1AED-4403-A952-F54685E5014F}"/>
                  </a:ext>
                </a:extLst>
              </p:cNvPr>
              <p:cNvSpPr txBox="1"/>
              <p:nvPr/>
            </p:nvSpPr>
            <p:spPr>
              <a:xfrm>
                <a:off x="5170593" y="7505639"/>
                <a:ext cx="1600490" cy="611818"/>
              </a:xfrm>
              <a:prstGeom prst="rect">
                <a:avLst/>
              </a:prstGeom>
              <a:noFill/>
            </p:spPr>
            <p:txBody>
              <a:bodyPr wrap="square" rtlCol="0">
                <a:spAutoFit/>
              </a:bodyPr>
              <a:lstStyle/>
              <a:p>
                <a:pPr algn="ctr"/>
                <a:r>
                  <a:rPr lang="en-US" sz="1400">
                    <a:latin typeface="Comfortaa" panose="020F0603070000060003" pitchFamily="34" charset="0"/>
                  </a:rPr>
                  <a:t>Inner </a:t>
                </a:r>
              </a:p>
              <a:p>
                <a:pPr algn="ctr"/>
                <a:r>
                  <a:rPr lang="en-US" sz="1400">
                    <a:latin typeface="Comfortaa" panose="020F0603070000060003" pitchFamily="34" charset="0"/>
                  </a:rPr>
                  <a:t>Sustainability</a:t>
                </a:r>
              </a:p>
            </p:txBody>
          </p:sp>
        </p:grpSp>
        <p:grpSp>
          <p:nvGrpSpPr>
            <p:cNvPr id="9" name="Group 8">
              <a:extLst>
                <a:ext uri="{FF2B5EF4-FFF2-40B4-BE49-F238E27FC236}">
                  <a16:creationId xmlns:a16="http://schemas.microsoft.com/office/drawing/2014/main" id="{8C67758B-1941-4D17-A8D2-C7BA0D4AFE78}"/>
                </a:ext>
              </a:extLst>
            </p:cNvPr>
            <p:cNvGrpSpPr/>
            <p:nvPr/>
          </p:nvGrpSpPr>
          <p:grpSpPr>
            <a:xfrm>
              <a:off x="5416103" y="6382811"/>
              <a:ext cx="833143" cy="1308345"/>
              <a:chOff x="5734116" y="3043917"/>
              <a:chExt cx="1011087" cy="1545803"/>
            </a:xfrm>
          </p:grpSpPr>
          <p:sp>
            <p:nvSpPr>
              <p:cNvPr id="60" name="TextBox 59">
                <a:extLst>
                  <a:ext uri="{FF2B5EF4-FFF2-40B4-BE49-F238E27FC236}">
                    <a16:creationId xmlns:a16="http://schemas.microsoft.com/office/drawing/2014/main" id="{2120F718-DDC5-4C14-BA55-B730030D68DE}"/>
                  </a:ext>
                </a:extLst>
              </p:cNvPr>
              <p:cNvSpPr txBox="1"/>
              <p:nvPr/>
            </p:nvSpPr>
            <p:spPr>
              <a:xfrm>
                <a:off x="5734116" y="3971538"/>
                <a:ext cx="1004882" cy="618182"/>
              </a:xfrm>
              <a:prstGeom prst="rect">
                <a:avLst/>
              </a:prstGeom>
              <a:noFill/>
            </p:spPr>
            <p:txBody>
              <a:bodyPr wrap="square" rtlCol="0">
                <a:spAutoFit/>
              </a:bodyPr>
              <a:lstStyle/>
              <a:p>
                <a:pPr algn="ctr"/>
                <a:r>
                  <a:rPr lang="en-US" sz="1400">
                    <a:latin typeface="Comfortaa" panose="020F0603070000060003" pitchFamily="34" charset="0"/>
                  </a:rPr>
                  <a:t>Food </a:t>
                </a:r>
              </a:p>
              <a:p>
                <a:pPr algn="ctr"/>
                <a:r>
                  <a:rPr lang="en-US" sz="1400">
                    <a:latin typeface="Comfortaa" panose="020F0603070000060003" pitchFamily="34" charset="0"/>
                  </a:rPr>
                  <a:t>Systems</a:t>
                </a:r>
              </a:p>
            </p:txBody>
          </p:sp>
          <p:grpSp>
            <p:nvGrpSpPr>
              <p:cNvPr id="61" name="Group 60">
                <a:extLst>
                  <a:ext uri="{FF2B5EF4-FFF2-40B4-BE49-F238E27FC236}">
                    <a16:creationId xmlns:a16="http://schemas.microsoft.com/office/drawing/2014/main" id="{8EA9D356-ABF4-45D2-B012-CD036D5BED2D}"/>
                  </a:ext>
                </a:extLst>
              </p:cNvPr>
              <p:cNvGrpSpPr/>
              <p:nvPr/>
            </p:nvGrpSpPr>
            <p:grpSpPr>
              <a:xfrm>
                <a:off x="5758652" y="3043917"/>
                <a:ext cx="986551" cy="1250612"/>
                <a:chOff x="2844784" y="5387932"/>
                <a:chExt cx="986551" cy="1250612"/>
              </a:xfrm>
            </p:grpSpPr>
            <p:pic>
              <p:nvPicPr>
                <p:cNvPr id="62" name="Graphic 61" descr="Truck">
                  <a:extLst>
                    <a:ext uri="{FF2B5EF4-FFF2-40B4-BE49-F238E27FC236}">
                      <a16:creationId xmlns:a16="http://schemas.microsoft.com/office/drawing/2014/main" id="{4304EFED-5696-451D-A1DB-67743EC3B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4784" y="5651993"/>
                  <a:ext cx="986551" cy="986551"/>
                </a:xfrm>
                <a:prstGeom prst="rect">
                  <a:avLst/>
                </a:prstGeom>
              </p:spPr>
            </p:pic>
            <p:pic>
              <p:nvPicPr>
                <p:cNvPr id="63" name="Graphic 62" descr="Grapes">
                  <a:extLst>
                    <a:ext uri="{FF2B5EF4-FFF2-40B4-BE49-F238E27FC236}">
                      <a16:creationId xmlns:a16="http://schemas.microsoft.com/office/drawing/2014/main" id="{B5CBE11F-EFCB-4C31-940E-600309D210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41412">
                  <a:off x="2858453" y="5387932"/>
                  <a:ext cx="612667" cy="612667"/>
                </a:xfrm>
                <a:prstGeom prst="rect">
                  <a:avLst/>
                </a:prstGeom>
              </p:spPr>
            </p:pic>
          </p:grpSp>
        </p:grpSp>
        <p:grpSp>
          <p:nvGrpSpPr>
            <p:cNvPr id="10" name="Group 9">
              <a:extLst>
                <a:ext uri="{FF2B5EF4-FFF2-40B4-BE49-F238E27FC236}">
                  <a16:creationId xmlns:a16="http://schemas.microsoft.com/office/drawing/2014/main" id="{2936032F-D392-4090-A860-E98C2F19204B}"/>
                </a:ext>
              </a:extLst>
            </p:cNvPr>
            <p:cNvGrpSpPr/>
            <p:nvPr/>
          </p:nvGrpSpPr>
          <p:grpSpPr>
            <a:xfrm>
              <a:off x="1164793" y="3308994"/>
              <a:ext cx="947518" cy="710470"/>
              <a:chOff x="3243628" y="6842773"/>
              <a:chExt cx="1184079" cy="959642"/>
            </a:xfrm>
          </p:grpSpPr>
          <p:pic>
            <p:nvPicPr>
              <p:cNvPr id="58" name="Picture 57">
                <a:extLst>
                  <a:ext uri="{FF2B5EF4-FFF2-40B4-BE49-F238E27FC236}">
                    <a16:creationId xmlns:a16="http://schemas.microsoft.com/office/drawing/2014/main" id="{8600040B-13E2-47A7-9CAF-83DC22E4238A}"/>
                  </a:ext>
                </a:extLst>
              </p:cNvPr>
              <p:cNvPicPr>
                <a:picLocks noChangeAspect="1"/>
              </p:cNvPicPr>
              <p:nvPr/>
            </p:nvPicPr>
            <p:blipFill rotWithShape="1">
              <a:blip r:embed="rId9">
                <a:extLst>
                  <a:ext uri="{28A0092B-C50C-407E-A947-70E740481C1C}">
                    <a14:useLocalDpi xmlns:a14="http://schemas.microsoft.com/office/drawing/2010/main" val="0"/>
                  </a:ext>
                </a:extLst>
              </a:blip>
              <a:srcRect l="8922" t="7516" r="8922" b="15225"/>
              <a:stretch/>
            </p:blipFill>
            <p:spPr>
              <a:xfrm>
                <a:off x="3243628" y="6842773"/>
                <a:ext cx="793410" cy="928694"/>
              </a:xfrm>
              <a:prstGeom prst="rect">
                <a:avLst/>
              </a:prstGeom>
            </p:spPr>
          </p:pic>
          <p:pic>
            <p:nvPicPr>
              <p:cNvPr id="59" name="Graphic 58" descr="Lamp">
                <a:extLst>
                  <a:ext uri="{FF2B5EF4-FFF2-40B4-BE49-F238E27FC236}">
                    <a16:creationId xmlns:a16="http://schemas.microsoft.com/office/drawing/2014/main" id="{2008F7A7-F729-4B19-9D47-FA89B7D9F4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63135" y="7037843"/>
                <a:ext cx="764572" cy="764572"/>
              </a:xfrm>
              <a:prstGeom prst="rect">
                <a:avLst/>
              </a:prstGeom>
            </p:spPr>
          </p:pic>
        </p:grpSp>
        <p:sp>
          <p:nvSpPr>
            <p:cNvPr id="11" name="TextBox 10">
              <a:extLst>
                <a:ext uri="{FF2B5EF4-FFF2-40B4-BE49-F238E27FC236}">
                  <a16:creationId xmlns:a16="http://schemas.microsoft.com/office/drawing/2014/main" id="{E56B1ECA-63C4-465F-8DDD-B0A7038991CF}"/>
                </a:ext>
              </a:extLst>
            </p:cNvPr>
            <p:cNvSpPr txBox="1"/>
            <p:nvPr/>
          </p:nvSpPr>
          <p:spPr>
            <a:xfrm>
              <a:off x="1064280" y="3940009"/>
              <a:ext cx="1011187" cy="307777"/>
            </a:xfrm>
            <a:prstGeom prst="rect">
              <a:avLst/>
            </a:prstGeom>
            <a:noFill/>
          </p:spPr>
          <p:txBody>
            <a:bodyPr wrap="square" rtlCol="0">
              <a:spAutoFit/>
            </a:bodyPr>
            <a:lstStyle/>
            <a:p>
              <a:pPr algn="ctr"/>
              <a:r>
                <a:rPr lang="en-US" sz="1400">
                  <a:latin typeface="Comfortaa" panose="020F0603070000060003" pitchFamily="34" charset="0"/>
                </a:rPr>
                <a:t>Energy</a:t>
              </a:r>
            </a:p>
          </p:txBody>
        </p:sp>
        <p:grpSp>
          <p:nvGrpSpPr>
            <p:cNvPr id="12" name="Group 11">
              <a:extLst>
                <a:ext uri="{FF2B5EF4-FFF2-40B4-BE49-F238E27FC236}">
                  <a16:creationId xmlns:a16="http://schemas.microsoft.com/office/drawing/2014/main" id="{9254F3C3-03D9-42A7-80EF-716C503AAB6B}"/>
                </a:ext>
              </a:extLst>
            </p:cNvPr>
            <p:cNvGrpSpPr/>
            <p:nvPr/>
          </p:nvGrpSpPr>
          <p:grpSpPr>
            <a:xfrm>
              <a:off x="404810" y="4990116"/>
              <a:ext cx="1123988" cy="886177"/>
              <a:chOff x="1961042" y="7966684"/>
              <a:chExt cx="1484937" cy="1101586"/>
            </a:xfrm>
          </p:grpSpPr>
          <p:grpSp>
            <p:nvGrpSpPr>
              <p:cNvPr id="54" name="Group 53">
                <a:extLst>
                  <a:ext uri="{FF2B5EF4-FFF2-40B4-BE49-F238E27FC236}">
                    <a16:creationId xmlns:a16="http://schemas.microsoft.com/office/drawing/2014/main" id="{DE113E43-6169-412F-82D1-51E8672230D3}"/>
                  </a:ext>
                </a:extLst>
              </p:cNvPr>
              <p:cNvGrpSpPr/>
              <p:nvPr/>
            </p:nvGrpSpPr>
            <p:grpSpPr>
              <a:xfrm>
                <a:off x="1961042" y="7966684"/>
                <a:ext cx="1434828" cy="914400"/>
                <a:chOff x="1382858" y="6395326"/>
                <a:chExt cx="1434828" cy="914400"/>
              </a:xfrm>
            </p:grpSpPr>
            <p:pic>
              <p:nvPicPr>
                <p:cNvPr id="56" name="Graphic 55" descr="Upward trend">
                  <a:extLst>
                    <a:ext uri="{FF2B5EF4-FFF2-40B4-BE49-F238E27FC236}">
                      <a16:creationId xmlns:a16="http://schemas.microsoft.com/office/drawing/2014/main" id="{9B613A08-4D57-4FF9-B208-47F68D632FA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3286" y="6395326"/>
                  <a:ext cx="914400" cy="914400"/>
                </a:xfrm>
                <a:prstGeom prst="rect">
                  <a:avLst/>
                </a:prstGeom>
              </p:spPr>
            </p:pic>
            <p:pic>
              <p:nvPicPr>
                <p:cNvPr id="57" name="Graphic 56" descr="Money">
                  <a:extLst>
                    <a:ext uri="{FF2B5EF4-FFF2-40B4-BE49-F238E27FC236}">
                      <a16:creationId xmlns:a16="http://schemas.microsoft.com/office/drawing/2014/main" id="{BC43834C-7322-4287-9F5A-CA0E8E34E6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200000">
                  <a:off x="1382858" y="6483980"/>
                  <a:ext cx="734304" cy="734304"/>
                </a:xfrm>
                <a:prstGeom prst="rect">
                  <a:avLst/>
                </a:prstGeom>
              </p:spPr>
            </p:pic>
          </p:grpSp>
          <p:sp>
            <p:nvSpPr>
              <p:cNvPr id="55" name="TextBox 54">
                <a:extLst>
                  <a:ext uri="{FF2B5EF4-FFF2-40B4-BE49-F238E27FC236}">
                    <a16:creationId xmlns:a16="http://schemas.microsoft.com/office/drawing/2014/main" id="{2C9D36B0-583C-4A23-A830-18B83B28003E}"/>
                  </a:ext>
                </a:extLst>
              </p:cNvPr>
              <p:cNvSpPr txBox="1"/>
              <p:nvPr/>
            </p:nvSpPr>
            <p:spPr>
              <a:xfrm>
                <a:off x="2030257" y="8685680"/>
                <a:ext cx="1415722" cy="382590"/>
              </a:xfrm>
              <a:prstGeom prst="rect">
                <a:avLst/>
              </a:prstGeom>
              <a:noFill/>
            </p:spPr>
            <p:txBody>
              <a:bodyPr wrap="square" rtlCol="0">
                <a:spAutoFit/>
              </a:bodyPr>
              <a:lstStyle/>
              <a:p>
                <a:pPr algn="ctr"/>
                <a:r>
                  <a:rPr lang="en-US" sz="1400">
                    <a:latin typeface="Comfortaa" panose="020F0603070000060003" pitchFamily="34" charset="0"/>
                  </a:rPr>
                  <a:t>Economics</a:t>
                </a:r>
              </a:p>
            </p:txBody>
          </p:sp>
        </p:grpSp>
        <p:grpSp>
          <p:nvGrpSpPr>
            <p:cNvPr id="13" name="Group 12">
              <a:extLst>
                <a:ext uri="{FF2B5EF4-FFF2-40B4-BE49-F238E27FC236}">
                  <a16:creationId xmlns:a16="http://schemas.microsoft.com/office/drawing/2014/main" id="{D24CE5E8-2AA2-4E65-80D2-106F0E5B36FB}"/>
                </a:ext>
              </a:extLst>
            </p:cNvPr>
            <p:cNvGrpSpPr/>
            <p:nvPr/>
          </p:nvGrpSpPr>
          <p:grpSpPr>
            <a:xfrm>
              <a:off x="5196015" y="3059752"/>
              <a:ext cx="1174468" cy="1301555"/>
              <a:chOff x="3170279" y="2209488"/>
              <a:chExt cx="1362227" cy="1540562"/>
            </a:xfrm>
          </p:grpSpPr>
          <p:grpSp>
            <p:nvGrpSpPr>
              <p:cNvPr id="50" name="Group 49">
                <a:extLst>
                  <a:ext uri="{FF2B5EF4-FFF2-40B4-BE49-F238E27FC236}">
                    <a16:creationId xmlns:a16="http://schemas.microsoft.com/office/drawing/2014/main" id="{31F92265-7E29-4821-A3A0-EDBF67CA5DEA}"/>
                  </a:ext>
                </a:extLst>
              </p:cNvPr>
              <p:cNvGrpSpPr/>
              <p:nvPr/>
            </p:nvGrpSpPr>
            <p:grpSpPr>
              <a:xfrm>
                <a:off x="3341141" y="2209488"/>
                <a:ext cx="1043538" cy="1079311"/>
                <a:chOff x="5588106" y="4270053"/>
                <a:chExt cx="1061990" cy="1146389"/>
              </a:xfrm>
            </p:grpSpPr>
            <p:pic>
              <p:nvPicPr>
                <p:cNvPr id="52" name="Graphic 51" descr="Desert scene">
                  <a:extLst>
                    <a:ext uri="{FF2B5EF4-FFF2-40B4-BE49-F238E27FC236}">
                      <a16:creationId xmlns:a16="http://schemas.microsoft.com/office/drawing/2014/main" id="{B1467657-188C-4D4C-890E-6CD08AA649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88106" y="4502042"/>
                  <a:ext cx="914400" cy="914400"/>
                </a:xfrm>
                <a:prstGeom prst="rect">
                  <a:avLst/>
                </a:prstGeom>
              </p:spPr>
            </p:pic>
            <p:pic>
              <p:nvPicPr>
                <p:cNvPr id="53" name="Graphic 52" descr="Bats">
                  <a:extLst>
                    <a:ext uri="{FF2B5EF4-FFF2-40B4-BE49-F238E27FC236}">
                      <a16:creationId xmlns:a16="http://schemas.microsoft.com/office/drawing/2014/main" id="{A5D8C60E-F244-4AD0-ACBA-CF9B1DB581A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604920">
                  <a:off x="6083963" y="4270053"/>
                  <a:ext cx="566133" cy="566134"/>
                </a:xfrm>
                <a:prstGeom prst="rect">
                  <a:avLst/>
                </a:prstGeom>
              </p:spPr>
            </p:pic>
          </p:grpSp>
          <p:sp>
            <p:nvSpPr>
              <p:cNvPr id="51" name="TextBox 50">
                <a:extLst>
                  <a:ext uri="{FF2B5EF4-FFF2-40B4-BE49-F238E27FC236}">
                    <a16:creationId xmlns:a16="http://schemas.microsoft.com/office/drawing/2014/main" id="{2E8937BA-A4FC-48A5-84FB-5A5B20016356}"/>
                  </a:ext>
                </a:extLst>
              </p:cNvPr>
              <p:cNvSpPr txBox="1"/>
              <p:nvPr/>
            </p:nvSpPr>
            <p:spPr>
              <a:xfrm>
                <a:off x="3170279" y="3130751"/>
                <a:ext cx="1362227" cy="619299"/>
              </a:xfrm>
              <a:prstGeom prst="rect">
                <a:avLst/>
              </a:prstGeom>
              <a:noFill/>
            </p:spPr>
            <p:txBody>
              <a:bodyPr wrap="square" rtlCol="0">
                <a:spAutoFit/>
              </a:bodyPr>
              <a:lstStyle/>
              <a:p>
                <a:pPr algn="ctr"/>
                <a:r>
                  <a:rPr lang="en-US" sz="1400">
                    <a:latin typeface="Comfortaa" panose="020F0603070000060003" pitchFamily="34" charset="0"/>
                  </a:rPr>
                  <a:t>The Living </a:t>
                </a:r>
              </a:p>
              <a:p>
                <a:pPr algn="ctr"/>
                <a:r>
                  <a:rPr lang="en-US" sz="1400">
                    <a:latin typeface="Comfortaa" panose="020F0603070000060003" pitchFamily="34" charset="0"/>
                  </a:rPr>
                  <a:t>World</a:t>
                </a:r>
              </a:p>
            </p:txBody>
          </p:sp>
        </p:grpSp>
        <p:grpSp>
          <p:nvGrpSpPr>
            <p:cNvPr id="14" name="Group 13">
              <a:extLst>
                <a:ext uri="{FF2B5EF4-FFF2-40B4-BE49-F238E27FC236}">
                  <a16:creationId xmlns:a16="http://schemas.microsoft.com/office/drawing/2014/main" id="{BA4A814B-FD92-48F5-9CFF-04271D28548C}"/>
                </a:ext>
              </a:extLst>
            </p:cNvPr>
            <p:cNvGrpSpPr/>
            <p:nvPr/>
          </p:nvGrpSpPr>
          <p:grpSpPr>
            <a:xfrm>
              <a:off x="5830002" y="4920418"/>
              <a:ext cx="909307" cy="1066191"/>
              <a:chOff x="639343" y="2355461"/>
              <a:chExt cx="1370214" cy="1500779"/>
            </a:xfrm>
          </p:grpSpPr>
          <p:sp>
            <p:nvSpPr>
              <p:cNvPr id="44" name="TextBox 43">
                <a:extLst>
                  <a:ext uri="{FF2B5EF4-FFF2-40B4-BE49-F238E27FC236}">
                    <a16:creationId xmlns:a16="http://schemas.microsoft.com/office/drawing/2014/main" id="{41B1F4B9-AC77-4104-9D04-4F00C631C593}"/>
                  </a:ext>
                </a:extLst>
              </p:cNvPr>
              <p:cNvSpPr txBox="1"/>
              <p:nvPr/>
            </p:nvSpPr>
            <p:spPr>
              <a:xfrm>
                <a:off x="639343" y="3119751"/>
                <a:ext cx="1358584" cy="736489"/>
              </a:xfrm>
              <a:prstGeom prst="rect">
                <a:avLst/>
              </a:prstGeom>
              <a:noFill/>
            </p:spPr>
            <p:txBody>
              <a:bodyPr wrap="square" rtlCol="0">
                <a:spAutoFit/>
              </a:bodyPr>
              <a:lstStyle/>
              <a:p>
                <a:pPr algn="ctr"/>
                <a:r>
                  <a:rPr lang="en-US" sz="1400">
                    <a:latin typeface="Comfortaa" panose="020F0603070000060003" pitchFamily="34" charset="0"/>
                  </a:rPr>
                  <a:t>Water </a:t>
                </a:r>
              </a:p>
              <a:p>
                <a:pPr algn="ctr"/>
                <a:r>
                  <a:rPr lang="en-US" sz="1400">
                    <a:latin typeface="Comfortaa" panose="020F0603070000060003" pitchFamily="34" charset="0"/>
                  </a:rPr>
                  <a:t>Systems</a:t>
                </a:r>
              </a:p>
            </p:txBody>
          </p:sp>
          <p:grpSp>
            <p:nvGrpSpPr>
              <p:cNvPr id="45" name="Group 44">
                <a:extLst>
                  <a:ext uri="{FF2B5EF4-FFF2-40B4-BE49-F238E27FC236}">
                    <a16:creationId xmlns:a16="http://schemas.microsoft.com/office/drawing/2014/main" id="{07D822E3-55DA-476E-A5FD-B5F629BACD30}"/>
                  </a:ext>
                </a:extLst>
              </p:cNvPr>
              <p:cNvGrpSpPr/>
              <p:nvPr/>
            </p:nvGrpSpPr>
            <p:grpSpPr>
              <a:xfrm>
                <a:off x="693491" y="2355461"/>
                <a:ext cx="1316066" cy="822585"/>
                <a:chOff x="693491" y="2330147"/>
                <a:chExt cx="1316066" cy="822585"/>
              </a:xfrm>
            </p:grpSpPr>
            <p:grpSp>
              <p:nvGrpSpPr>
                <p:cNvPr id="46" name="Group 45">
                  <a:extLst>
                    <a:ext uri="{FF2B5EF4-FFF2-40B4-BE49-F238E27FC236}">
                      <a16:creationId xmlns:a16="http://schemas.microsoft.com/office/drawing/2014/main" id="{BA8F1B03-85CC-48D3-A55A-91398909CDC9}"/>
                    </a:ext>
                  </a:extLst>
                </p:cNvPr>
                <p:cNvGrpSpPr/>
                <p:nvPr/>
              </p:nvGrpSpPr>
              <p:grpSpPr>
                <a:xfrm>
                  <a:off x="1359650" y="2443801"/>
                  <a:ext cx="649907" cy="698672"/>
                  <a:chOff x="1359650" y="2443801"/>
                  <a:chExt cx="649907" cy="698672"/>
                </a:xfrm>
              </p:grpSpPr>
              <p:pic>
                <p:nvPicPr>
                  <p:cNvPr id="48" name="Graphic 47" descr="Shower">
                    <a:extLst>
                      <a:ext uri="{FF2B5EF4-FFF2-40B4-BE49-F238E27FC236}">
                        <a16:creationId xmlns:a16="http://schemas.microsoft.com/office/drawing/2014/main" id="{46071A65-E98B-4F3B-8F72-524974DAC96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9650" y="2582405"/>
                    <a:ext cx="475449" cy="560068"/>
                  </a:xfrm>
                  <a:prstGeom prst="rect">
                    <a:avLst/>
                  </a:prstGeom>
                </p:spPr>
              </p:pic>
              <p:pic>
                <p:nvPicPr>
                  <p:cNvPr id="49" name="Graphic 48" descr="Bubbles">
                    <a:extLst>
                      <a:ext uri="{FF2B5EF4-FFF2-40B4-BE49-F238E27FC236}">
                        <a16:creationId xmlns:a16="http://schemas.microsoft.com/office/drawing/2014/main" id="{CFAD0CF6-4418-4044-88D8-315C7F2C521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577835" y="2443801"/>
                    <a:ext cx="431722" cy="431722"/>
                  </a:xfrm>
                  <a:prstGeom prst="rect">
                    <a:avLst/>
                  </a:prstGeom>
                </p:spPr>
              </p:pic>
            </p:grpSp>
            <p:pic>
              <p:nvPicPr>
                <p:cNvPr id="47" name="Picture 46">
                  <a:extLst>
                    <a:ext uri="{FF2B5EF4-FFF2-40B4-BE49-F238E27FC236}">
                      <a16:creationId xmlns:a16="http://schemas.microsoft.com/office/drawing/2014/main" id="{E657E0B2-3C12-4400-8376-8E24306DAE6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491" y="2330147"/>
                  <a:ext cx="822585" cy="822585"/>
                </a:xfrm>
                <a:prstGeom prst="rect">
                  <a:avLst/>
                </a:prstGeom>
              </p:spPr>
            </p:pic>
          </p:grpSp>
        </p:grpSp>
        <p:sp>
          <p:nvSpPr>
            <p:cNvPr id="15" name="Decagon 14">
              <a:extLst>
                <a:ext uri="{FF2B5EF4-FFF2-40B4-BE49-F238E27FC236}">
                  <a16:creationId xmlns:a16="http://schemas.microsoft.com/office/drawing/2014/main" id="{98360575-2776-4CF8-8D65-A0D1E89F3D0A}"/>
                </a:ext>
              </a:extLst>
            </p:cNvPr>
            <p:cNvSpPr/>
            <p:nvPr/>
          </p:nvSpPr>
          <p:spPr>
            <a:xfrm>
              <a:off x="1537491" y="3402183"/>
              <a:ext cx="4251293" cy="4068015"/>
            </a:xfrm>
            <a:prstGeom prst="dec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6" name="Group 15">
              <a:extLst>
                <a:ext uri="{FF2B5EF4-FFF2-40B4-BE49-F238E27FC236}">
                  <a16:creationId xmlns:a16="http://schemas.microsoft.com/office/drawing/2014/main" id="{2175DED1-7A9F-4679-8D55-213EE4B7D9D6}"/>
                </a:ext>
              </a:extLst>
            </p:cNvPr>
            <p:cNvGrpSpPr/>
            <p:nvPr/>
          </p:nvGrpSpPr>
          <p:grpSpPr>
            <a:xfrm>
              <a:off x="4010892" y="2244684"/>
              <a:ext cx="1105292" cy="1186848"/>
              <a:chOff x="379413" y="3188851"/>
              <a:chExt cx="1246551" cy="1280244"/>
            </a:xfrm>
          </p:grpSpPr>
          <p:grpSp>
            <p:nvGrpSpPr>
              <p:cNvPr id="40" name="Group 39">
                <a:extLst>
                  <a:ext uri="{FF2B5EF4-FFF2-40B4-BE49-F238E27FC236}">
                    <a16:creationId xmlns:a16="http://schemas.microsoft.com/office/drawing/2014/main" id="{F8B4313D-F4A1-4D87-94FB-FD7A3820F91E}"/>
                  </a:ext>
                </a:extLst>
              </p:cNvPr>
              <p:cNvGrpSpPr/>
              <p:nvPr/>
            </p:nvGrpSpPr>
            <p:grpSpPr>
              <a:xfrm>
                <a:off x="560632" y="3188851"/>
                <a:ext cx="1065332" cy="1280244"/>
                <a:chOff x="725104" y="4370088"/>
                <a:chExt cx="1065332" cy="1280244"/>
              </a:xfrm>
            </p:grpSpPr>
            <p:pic>
              <p:nvPicPr>
                <p:cNvPr id="42" name="Graphic 41" descr="City">
                  <a:extLst>
                    <a:ext uri="{FF2B5EF4-FFF2-40B4-BE49-F238E27FC236}">
                      <a16:creationId xmlns:a16="http://schemas.microsoft.com/office/drawing/2014/main" id="{17C4012C-4C60-4FD8-BAF7-C801DF9C1B7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6036" y="4370088"/>
                  <a:ext cx="914400" cy="914400"/>
                </a:xfrm>
                <a:prstGeom prst="rect">
                  <a:avLst/>
                </a:prstGeom>
              </p:spPr>
            </p:pic>
            <p:sp>
              <p:nvSpPr>
                <p:cNvPr id="43" name="TextBox 42">
                  <a:extLst>
                    <a:ext uri="{FF2B5EF4-FFF2-40B4-BE49-F238E27FC236}">
                      <a16:creationId xmlns:a16="http://schemas.microsoft.com/office/drawing/2014/main" id="{BB2C8A7C-F4B9-4516-8A15-959F2DCEAD18}"/>
                    </a:ext>
                  </a:extLst>
                </p:cNvPr>
                <p:cNvSpPr txBox="1"/>
                <p:nvPr/>
              </p:nvSpPr>
              <p:spPr>
                <a:xfrm>
                  <a:off x="725104" y="5085938"/>
                  <a:ext cx="1004434" cy="564394"/>
                </a:xfrm>
                <a:prstGeom prst="rect">
                  <a:avLst/>
                </a:prstGeom>
                <a:noFill/>
              </p:spPr>
              <p:txBody>
                <a:bodyPr wrap="square" rtlCol="0">
                  <a:spAutoFit/>
                </a:bodyPr>
                <a:lstStyle/>
                <a:p>
                  <a:pPr algn="ctr"/>
                  <a:r>
                    <a:rPr lang="en-US" sz="1400">
                      <a:latin typeface="Comfortaa" panose="020F0603070000060003" pitchFamily="34" charset="0"/>
                    </a:rPr>
                    <a:t>The Built</a:t>
                  </a:r>
                </a:p>
                <a:p>
                  <a:pPr algn="ctr"/>
                  <a:r>
                    <a:rPr lang="en-US" sz="1400">
                      <a:latin typeface="Comfortaa" panose="020F0603070000060003" pitchFamily="34" charset="0"/>
                    </a:rPr>
                    <a:t>World</a:t>
                  </a:r>
                </a:p>
              </p:txBody>
            </p:sp>
          </p:grpSp>
          <p:pic>
            <p:nvPicPr>
              <p:cNvPr id="41" name="Graphic 40" descr="Cell Tower">
                <a:extLst>
                  <a:ext uri="{FF2B5EF4-FFF2-40B4-BE49-F238E27FC236}">
                    <a16:creationId xmlns:a16="http://schemas.microsoft.com/office/drawing/2014/main" id="{DDFCE0B5-B5F8-47E0-A68F-BE9F0D44A30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79413" y="3297725"/>
                <a:ext cx="553455" cy="711490"/>
              </a:xfrm>
              <a:prstGeom prst="rect">
                <a:avLst/>
              </a:prstGeom>
            </p:spPr>
          </p:pic>
        </p:grpSp>
        <p:grpSp>
          <p:nvGrpSpPr>
            <p:cNvPr id="17" name="Group 16">
              <a:extLst>
                <a:ext uri="{FF2B5EF4-FFF2-40B4-BE49-F238E27FC236}">
                  <a16:creationId xmlns:a16="http://schemas.microsoft.com/office/drawing/2014/main" id="{0B91B58A-37BD-45D8-9817-ACBE8CCA14BF}"/>
                </a:ext>
              </a:extLst>
            </p:cNvPr>
            <p:cNvGrpSpPr/>
            <p:nvPr/>
          </p:nvGrpSpPr>
          <p:grpSpPr>
            <a:xfrm>
              <a:off x="858141" y="6653105"/>
              <a:ext cx="1071597" cy="850131"/>
              <a:chOff x="881587" y="6629659"/>
              <a:chExt cx="1071597" cy="850131"/>
            </a:xfrm>
          </p:grpSpPr>
          <p:grpSp>
            <p:nvGrpSpPr>
              <p:cNvPr id="35" name="Group 34">
                <a:extLst>
                  <a:ext uri="{FF2B5EF4-FFF2-40B4-BE49-F238E27FC236}">
                    <a16:creationId xmlns:a16="http://schemas.microsoft.com/office/drawing/2014/main" id="{4D56E597-100A-425D-8E7C-FEA6D3E90261}"/>
                  </a:ext>
                </a:extLst>
              </p:cNvPr>
              <p:cNvGrpSpPr/>
              <p:nvPr/>
            </p:nvGrpSpPr>
            <p:grpSpPr>
              <a:xfrm>
                <a:off x="881587" y="6629659"/>
                <a:ext cx="1071597" cy="635074"/>
                <a:chOff x="3685032" y="3368005"/>
                <a:chExt cx="1335024" cy="688555"/>
              </a:xfrm>
            </p:grpSpPr>
            <p:pic>
              <p:nvPicPr>
                <p:cNvPr id="37" name="Graphic 36" descr="Earth globe: Americas">
                  <a:extLst>
                    <a:ext uri="{FF2B5EF4-FFF2-40B4-BE49-F238E27FC236}">
                      <a16:creationId xmlns:a16="http://schemas.microsoft.com/office/drawing/2014/main" id="{4D115359-4576-4521-8BA3-32396D43E84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009601" y="3368005"/>
                  <a:ext cx="688555" cy="688555"/>
                </a:xfrm>
                <a:prstGeom prst="rect">
                  <a:avLst/>
                </a:prstGeom>
              </p:spPr>
            </p:pic>
            <p:pic>
              <p:nvPicPr>
                <p:cNvPr id="38" name="Picture 37">
                  <a:extLst>
                    <a:ext uri="{FF2B5EF4-FFF2-40B4-BE49-F238E27FC236}">
                      <a16:creationId xmlns:a16="http://schemas.microsoft.com/office/drawing/2014/main" id="{0043F0D6-A9AE-4338-8824-E9139434BAB3}"/>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20918527">
                  <a:off x="3685032" y="3392151"/>
                  <a:ext cx="576072" cy="640262"/>
                </a:xfrm>
                <a:prstGeom prst="rect">
                  <a:avLst/>
                </a:prstGeom>
              </p:spPr>
            </p:pic>
            <p:pic>
              <p:nvPicPr>
                <p:cNvPr id="39" name="Picture 38">
                  <a:extLst>
                    <a:ext uri="{FF2B5EF4-FFF2-40B4-BE49-F238E27FC236}">
                      <a16:creationId xmlns:a16="http://schemas.microsoft.com/office/drawing/2014/main" id="{0EC0B291-855D-4919-BD53-43C803538756}"/>
                    </a:ext>
                  </a:extLst>
                </p:cNvPr>
                <p:cNvPicPr>
                  <a:picLocks noChangeAspect="1"/>
                </p:cNvPicPr>
                <p:nvPr/>
              </p:nvPicPr>
              <p:blipFill>
                <a:blip r:embed="rId31">
                  <a:duotone>
                    <a:prstClr val="black"/>
                    <a:srgbClr val="66BB1C">
                      <a:tint val="45000"/>
                      <a:satMod val="400000"/>
                    </a:srgbClr>
                  </a:duotone>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val="0"/>
                    </a:ext>
                  </a:extLst>
                </a:blip>
                <a:stretch>
                  <a:fillRect/>
                </a:stretch>
              </p:blipFill>
              <p:spPr>
                <a:xfrm rot="555420" flipH="1">
                  <a:off x="4447032" y="3392151"/>
                  <a:ext cx="573024" cy="640262"/>
                </a:xfrm>
                <a:prstGeom prst="rect">
                  <a:avLst/>
                </a:prstGeom>
              </p:spPr>
            </p:pic>
          </p:grpSp>
          <p:sp>
            <p:nvSpPr>
              <p:cNvPr id="36" name="TextBox 35">
                <a:extLst>
                  <a:ext uri="{FF2B5EF4-FFF2-40B4-BE49-F238E27FC236}">
                    <a16:creationId xmlns:a16="http://schemas.microsoft.com/office/drawing/2014/main" id="{6E789DDB-E9A5-4993-AB4D-5FD1A6BBE658}"/>
                  </a:ext>
                </a:extLst>
              </p:cNvPr>
              <p:cNvSpPr txBox="1"/>
              <p:nvPr/>
            </p:nvSpPr>
            <p:spPr>
              <a:xfrm>
                <a:off x="947760" y="7172013"/>
                <a:ext cx="967799" cy="307777"/>
              </a:xfrm>
              <a:prstGeom prst="rect">
                <a:avLst/>
              </a:prstGeom>
              <a:noFill/>
            </p:spPr>
            <p:txBody>
              <a:bodyPr wrap="square" rtlCol="0">
                <a:spAutoFit/>
              </a:bodyPr>
              <a:lstStyle/>
              <a:p>
                <a:pPr algn="ctr"/>
                <a:r>
                  <a:rPr lang="en-US" sz="1400">
                    <a:latin typeface="Comfortaa" panose="020F0603070000060003" pitchFamily="34" charset="0"/>
                  </a:rPr>
                  <a:t>Society</a:t>
                </a:r>
              </a:p>
            </p:txBody>
          </p:sp>
        </p:grpSp>
        <p:grpSp>
          <p:nvGrpSpPr>
            <p:cNvPr id="18" name="Group 17">
              <a:extLst>
                <a:ext uri="{FF2B5EF4-FFF2-40B4-BE49-F238E27FC236}">
                  <a16:creationId xmlns:a16="http://schemas.microsoft.com/office/drawing/2014/main" id="{6BABF649-410F-486A-8068-DA9216DD4DFB}"/>
                </a:ext>
              </a:extLst>
            </p:cNvPr>
            <p:cNvGrpSpPr/>
            <p:nvPr/>
          </p:nvGrpSpPr>
          <p:grpSpPr>
            <a:xfrm>
              <a:off x="2088097" y="2316219"/>
              <a:ext cx="1457228" cy="1051310"/>
              <a:chOff x="-66795" y="5056281"/>
              <a:chExt cx="1643466" cy="1134040"/>
            </a:xfrm>
          </p:grpSpPr>
          <p:grpSp>
            <p:nvGrpSpPr>
              <p:cNvPr id="31" name="Group 30">
                <a:extLst>
                  <a:ext uri="{FF2B5EF4-FFF2-40B4-BE49-F238E27FC236}">
                    <a16:creationId xmlns:a16="http://schemas.microsoft.com/office/drawing/2014/main" id="{0D7BFEE1-FC50-4BDE-AE18-CBDEA14C4C02}"/>
                  </a:ext>
                </a:extLst>
              </p:cNvPr>
              <p:cNvGrpSpPr/>
              <p:nvPr/>
            </p:nvGrpSpPr>
            <p:grpSpPr>
              <a:xfrm>
                <a:off x="376886" y="5056281"/>
                <a:ext cx="822688" cy="926370"/>
                <a:chOff x="360836" y="5168992"/>
                <a:chExt cx="822688" cy="926370"/>
              </a:xfrm>
            </p:grpSpPr>
            <p:pic>
              <p:nvPicPr>
                <p:cNvPr id="33" name="Graphic 32" descr="Bus">
                  <a:extLst>
                    <a:ext uri="{FF2B5EF4-FFF2-40B4-BE49-F238E27FC236}">
                      <a16:creationId xmlns:a16="http://schemas.microsoft.com/office/drawing/2014/main" id="{BD056F55-A9EB-4655-AF15-673DD9FA73B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60836" y="5168992"/>
                  <a:ext cx="822688" cy="822688"/>
                </a:xfrm>
                <a:prstGeom prst="rect">
                  <a:avLst/>
                </a:prstGeom>
              </p:spPr>
            </p:pic>
            <p:pic>
              <p:nvPicPr>
                <p:cNvPr id="34" name="Graphic 33" descr="Cycling">
                  <a:extLst>
                    <a:ext uri="{FF2B5EF4-FFF2-40B4-BE49-F238E27FC236}">
                      <a16:creationId xmlns:a16="http://schemas.microsoft.com/office/drawing/2014/main" id="{3BCB9E4C-6D2D-4C16-A961-C5451358E58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59445" y="5536476"/>
                  <a:ext cx="558886" cy="558886"/>
                </a:xfrm>
                <a:prstGeom prst="rect">
                  <a:avLst/>
                </a:prstGeom>
              </p:spPr>
            </p:pic>
          </p:grpSp>
          <p:sp>
            <p:nvSpPr>
              <p:cNvPr id="32" name="TextBox 31">
                <a:extLst>
                  <a:ext uri="{FF2B5EF4-FFF2-40B4-BE49-F238E27FC236}">
                    <a16:creationId xmlns:a16="http://schemas.microsoft.com/office/drawing/2014/main" id="{5DDF1A6C-2BD1-474C-9346-710C415A952F}"/>
                  </a:ext>
                </a:extLst>
              </p:cNvPr>
              <p:cNvSpPr txBox="1"/>
              <p:nvPr/>
            </p:nvSpPr>
            <p:spPr>
              <a:xfrm>
                <a:off x="-66795" y="5858324"/>
                <a:ext cx="1643466" cy="331997"/>
              </a:xfrm>
              <a:prstGeom prst="rect">
                <a:avLst/>
              </a:prstGeom>
              <a:noFill/>
            </p:spPr>
            <p:txBody>
              <a:bodyPr wrap="square" rtlCol="0">
                <a:spAutoFit/>
              </a:bodyPr>
              <a:lstStyle/>
              <a:p>
                <a:pPr algn="ctr"/>
                <a:r>
                  <a:rPr lang="en-US" sz="1400">
                    <a:latin typeface="Comfortaa" panose="020F0603070000060003" pitchFamily="34" charset="0"/>
                  </a:rPr>
                  <a:t>Transportation</a:t>
                </a:r>
              </a:p>
            </p:txBody>
          </p:sp>
        </p:grpSp>
        <p:sp>
          <p:nvSpPr>
            <p:cNvPr id="19" name="TextBox 18">
              <a:extLst>
                <a:ext uri="{FF2B5EF4-FFF2-40B4-BE49-F238E27FC236}">
                  <a16:creationId xmlns:a16="http://schemas.microsoft.com/office/drawing/2014/main" id="{ACDF024B-267A-4672-A3AC-A8064C5C7E43}"/>
                </a:ext>
              </a:extLst>
            </p:cNvPr>
            <p:cNvSpPr txBox="1"/>
            <p:nvPr/>
          </p:nvSpPr>
          <p:spPr>
            <a:xfrm>
              <a:off x="2106128" y="4938226"/>
              <a:ext cx="3157675" cy="923330"/>
            </a:xfrm>
            <a:prstGeom prst="rect">
              <a:avLst/>
            </a:prstGeom>
            <a:noFill/>
          </p:spPr>
          <p:txBody>
            <a:bodyPr wrap="square" rtlCol="0">
              <a:spAutoFit/>
            </a:bodyPr>
            <a:lstStyle/>
            <a:p>
              <a:pPr algn="ctr"/>
              <a:r>
                <a:rPr lang="en-US" sz="5400">
                  <a:latin typeface="Sue Ellen Francisco " panose="02000000000000000000" pitchFamily="2" charset="0"/>
                </a:rPr>
                <a:t>Sustainability</a:t>
              </a:r>
            </a:p>
          </p:txBody>
        </p:sp>
        <p:grpSp>
          <p:nvGrpSpPr>
            <p:cNvPr id="20" name="Group 19">
              <a:extLst>
                <a:ext uri="{FF2B5EF4-FFF2-40B4-BE49-F238E27FC236}">
                  <a16:creationId xmlns:a16="http://schemas.microsoft.com/office/drawing/2014/main" id="{E5F3BAB8-589D-4482-A70D-E74E587048F9}"/>
                </a:ext>
              </a:extLst>
            </p:cNvPr>
            <p:cNvGrpSpPr/>
            <p:nvPr/>
          </p:nvGrpSpPr>
          <p:grpSpPr>
            <a:xfrm>
              <a:off x="3954810" y="7466057"/>
              <a:ext cx="1038660" cy="1409197"/>
              <a:chOff x="5365760" y="4147385"/>
              <a:chExt cx="1366257" cy="1737969"/>
            </a:xfrm>
          </p:grpSpPr>
          <p:grpSp>
            <p:nvGrpSpPr>
              <p:cNvPr id="27" name="Group 26">
                <a:extLst>
                  <a:ext uri="{FF2B5EF4-FFF2-40B4-BE49-F238E27FC236}">
                    <a16:creationId xmlns:a16="http://schemas.microsoft.com/office/drawing/2014/main" id="{259FD245-0C09-4D4F-BB5C-0783A9BF985C}"/>
                  </a:ext>
                </a:extLst>
              </p:cNvPr>
              <p:cNvGrpSpPr/>
              <p:nvPr/>
            </p:nvGrpSpPr>
            <p:grpSpPr>
              <a:xfrm>
                <a:off x="5592977" y="4147385"/>
                <a:ext cx="914400" cy="1231138"/>
                <a:chOff x="5468808" y="2378427"/>
                <a:chExt cx="914400" cy="1231138"/>
              </a:xfrm>
            </p:grpSpPr>
            <p:pic>
              <p:nvPicPr>
                <p:cNvPr id="29" name="Graphic 28" descr="Medical">
                  <a:extLst>
                    <a:ext uri="{FF2B5EF4-FFF2-40B4-BE49-F238E27FC236}">
                      <a16:creationId xmlns:a16="http://schemas.microsoft.com/office/drawing/2014/main" id="{D4310A85-F9C2-4B3E-AA4B-648F9AE533AC}"/>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468808" y="2378427"/>
                  <a:ext cx="914400" cy="914400"/>
                </a:xfrm>
                <a:prstGeom prst="rect">
                  <a:avLst/>
                </a:prstGeom>
              </p:spPr>
            </p:pic>
            <p:pic>
              <p:nvPicPr>
                <p:cNvPr id="30" name="Graphic 29" descr="Group of women">
                  <a:extLst>
                    <a:ext uri="{FF2B5EF4-FFF2-40B4-BE49-F238E27FC236}">
                      <a16:creationId xmlns:a16="http://schemas.microsoft.com/office/drawing/2014/main" id="{8EFAB49A-3AF3-4826-A41B-2022F5A2511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550058" y="2873920"/>
                  <a:ext cx="735646" cy="735645"/>
                </a:xfrm>
                <a:prstGeom prst="rect">
                  <a:avLst/>
                </a:prstGeom>
              </p:spPr>
            </p:pic>
          </p:grpSp>
          <p:sp>
            <p:nvSpPr>
              <p:cNvPr id="28" name="TextBox 27">
                <a:extLst>
                  <a:ext uri="{FF2B5EF4-FFF2-40B4-BE49-F238E27FC236}">
                    <a16:creationId xmlns:a16="http://schemas.microsoft.com/office/drawing/2014/main" id="{76A0174B-E8FE-4667-88BE-7CC241232711}"/>
                  </a:ext>
                </a:extLst>
              </p:cNvPr>
              <p:cNvSpPr txBox="1"/>
              <p:nvPr/>
            </p:nvSpPr>
            <p:spPr>
              <a:xfrm>
                <a:off x="5365760" y="5240064"/>
                <a:ext cx="1366257" cy="645290"/>
              </a:xfrm>
              <a:prstGeom prst="rect">
                <a:avLst/>
              </a:prstGeom>
              <a:noFill/>
            </p:spPr>
            <p:txBody>
              <a:bodyPr wrap="square" rtlCol="0">
                <a:spAutoFit/>
              </a:bodyPr>
              <a:lstStyle/>
              <a:p>
                <a:pPr algn="ctr"/>
                <a:r>
                  <a:rPr lang="en-US" sz="1400">
                    <a:latin typeface="Comfortaa" panose="020F0603070000060003" pitchFamily="34" charset="0"/>
                  </a:rPr>
                  <a:t>Public Health</a:t>
                </a:r>
              </a:p>
            </p:txBody>
          </p:sp>
        </p:grpSp>
        <p:sp>
          <p:nvSpPr>
            <p:cNvPr id="21" name="TextBox 20">
              <a:extLst>
                <a:ext uri="{FF2B5EF4-FFF2-40B4-BE49-F238E27FC236}">
                  <a16:creationId xmlns:a16="http://schemas.microsoft.com/office/drawing/2014/main" id="{7DDDBBBF-9386-4EA5-8860-FCBE41717888}"/>
                </a:ext>
              </a:extLst>
            </p:cNvPr>
            <p:cNvSpPr txBox="1"/>
            <p:nvPr/>
          </p:nvSpPr>
          <p:spPr>
            <a:xfrm>
              <a:off x="2273897" y="5606737"/>
              <a:ext cx="2669324" cy="738664"/>
            </a:xfrm>
            <a:prstGeom prst="rect">
              <a:avLst/>
            </a:prstGeom>
            <a:noFill/>
          </p:spPr>
          <p:txBody>
            <a:bodyPr wrap="square" rtlCol="0">
              <a:spAutoFit/>
            </a:bodyPr>
            <a:lstStyle/>
            <a:p>
              <a:pPr algn="ctr"/>
              <a:r>
                <a:rPr lang="en-US" sz="1400">
                  <a:latin typeface="Myriad Pro" panose="020B0503030403020204" pitchFamily="34" charset="0"/>
                </a:rPr>
                <a:t>Meeting the needs of today without creating risk for the future</a:t>
              </a:r>
            </a:p>
          </p:txBody>
        </p:sp>
        <p:pic>
          <p:nvPicPr>
            <p:cNvPr id="22" name="Picture 21" descr="A close up of a logo&#10;&#10;Description automatically generated">
              <a:extLst>
                <a:ext uri="{FF2B5EF4-FFF2-40B4-BE49-F238E27FC236}">
                  <a16:creationId xmlns:a16="http://schemas.microsoft.com/office/drawing/2014/main" id="{18C0ECED-4C5C-48E6-B121-CC91176CD7D6}"/>
                </a:ext>
              </a:extLst>
            </p:cNvPr>
            <p:cNvPicPr>
              <a:picLocks noChangeAspect="1"/>
            </p:cNvPicPr>
            <p:nvPr/>
          </p:nvPicPr>
          <p:blipFill rotWithShape="1">
            <a:blip r:embed="rId41">
              <a:extLst>
                <a:ext uri="{28A0092B-C50C-407E-A947-70E740481C1C}">
                  <a14:useLocalDpi xmlns:a14="http://schemas.microsoft.com/office/drawing/2010/main" val="0"/>
                </a:ext>
              </a:extLst>
            </a:blip>
            <a:srcRect l="39804" r="40526" b="71676"/>
            <a:stretch/>
          </p:blipFill>
          <p:spPr>
            <a:xfrm>
              <a:off x="5641329" y="6854184"/>
              <a:ext cx="145560" cy="127813"/>
            </a:xfrm>
            <a:prstGeom prst="rect">
              <a:avLst/>
            </a:prstGeom>
          </p:spPr>
        </p:pic>
        <p:pic>
          <p:nvPicPr>
            <p:cNvPr id="23" name="Picture 22" descr="A close up of a logo&#10;&#10;Description automatically generated">
              <a:extLst>
                <a:ext uri="{FF2B5EF4-FFF2-40B4-BE49-F238E27FC236}">
                  <a16:creationId xmlns:a16="http://schemas.microsoft.com/office/drawing/2014/main" id="{30C957AD-47B6-47E6-A9CD-C65D6D1000D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90273" y="4065638"/>
              <a:ext cx="820619" cy="91530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E5D7B29-34E8-4694-B98F-5E0583FECE0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038920" y="3531357"/>
              <a:ext cx="134706" cy="150249"/>
            </a:xfrm>
            <a:prstGeom prst="rect">
              <a:avLst/>
            </a:prstGeom>
          </p:spPr>
        </p:pic>
        <p:pic>
          <p:nvPicPr>
            <p:cNvPr id="25" name="Picture 24" descr="A close up of a logo&#10;&#10;Description automatically generated">
              <a:extLst>
                <a:ext uri="{FF2B5EF4-FFF2-40B4-BE49-F238E27FC236}">
                  <a16:creationId xmlns:a16="http://schemas.microsoft.com/office/drawing/2014/main" id="{5668E3AD-F2FC-4164-BBE7-BA5C46992FD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rot="19854349">
              <a:off x="1097898" y="4970603"/>
              <a:ext cx="228096" cy="254414"/>
            </a:xfrm>
            <a:prstGeom prst="rect">
              <a:avLst/>
            </a:prstGeom>
          </p:spPr>
        </p:pic>
        <p:pic>
          <p:nvPicPr>
            <p:cNvPr id="26" name="Picture 25" descr="A close up of a logo&#10;&#10;Description automatically generated">
              <a:extLst>
                <a:ext uri="{FF2B5EF4-FFF2-40B4-BE49-F238E27FC236}">
                  <a16:creationId xmlns:a16="http://schemas.microsoft.com/office/drawing/2014/main" id="{F8D4D663-E9D3-4F3B-9232-0D52B61F221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723797" y="3500693"/>
              <a:ext cx="134706" cy="150249"/>
            </a:xfrm>
            <a:prstGeom prst="rect">
              <a:avLst/>
            </a:prstGeom>
          </p:spPr>
        </p:pic>
      </p:grpSp>
    </p:spTree>
    <p:extLst>
      <p:ext uri="{BB962C8B-B14F-4D97-AF65-F5344CB8AC3E}">
        <p14:creationId xmlns:p14="http://schemas.microsoft.com/office/powerpoint/2010/main" val="3134494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gurative Languag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30138AF-45D2-405C-A083-C374F6574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600712"/>
          </a:xfrm>
          <a:prstGeom prst="rect">
            <a:avLst/>
          </a:prstGeom>
        </p:spPr>
      </p:pic>
    </p:spTree>
    <p:extLst>
      <p:ext uri="{BB962C8B-B14F-4D97-AF65-F5344CB8AC3E}">
        <p14:creationId xmlns:p14="http://schemas.microsoft.com/office/powerpoint/2010/main" val="21812815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ertificat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FD3D1BE-6307-4B4A-92E1-D33A27529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7" cy="1397663"/>
          </a:xfrm>
          <a:prstGeom prst="rect">
            <a:avLst/>
          </a:prstGeom>
        </p:spPr>
      </p:pic>
    </p:spTree>
    <p:extLst>
      <p:ext uri="{BB962C8B-B14F-4D97-AF65-F5344CB8AC3E}">
        <p14:creationId xmlns:p14="http://schemas.microsoft.com/office/powerpoint/2010/main" val="2001519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cognition Cards">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747358F-2309-4A04-B13F-2FAD8E77F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600714"/>
          </a:xfrm>
          <a:prstGeom prst="rect">
            <a:avLst/>
          </a:prstGeom>
        </p:spPr>
      </p:pic>
    </p:spTree>
    <p:extLst>
      <p:ext uri="{BB962C8B-B14F-4D97-AF65-F5344CB8AC3E}">
        <p14:creationId xmlns:p14="http://schemas.microsoft.com/office/powerpoint/2010/main" val="3532003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in Boar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5AE276B-387D-468A-B2D1-EC765BBD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7" cy="1397664"/>
          </a:xfrm>
          <a:prstGeom prst="rect">
            <a:avLst/>
          </a:prstGeom>
        </p:spPr>
      </p:pic>
    </p:spTree>
    <p:extLst>
      <p:ext uri="{BB962C8B-B14F-4D97-AF65-F5344CB8AC3E}">
        <p14:creationId xmlns:p14="http://schemas.microsoft.com/office/powerpoint/2010/main" val="1949153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ok Lis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03C70A8-9BC9-4323-95EC-7FFA05FE5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27240"/>
            <a:ext cx="1270758" cy="1397664"/>
          </a:xfrm>
          <a:prstGeom prst="rect">
            <a:avLst/>
          </a:prstGeom>
        </p:spPr>
      </p:pic>
    </p:spTree>
    <p:extLst>
      <p:ext uri="{BB962C8B-B14F-4D97-AF65-F5344CB8AC3E}">
        <p14:creationId xmlns:p14="http://schemas.microsoft.com/office/powerpoint/2010/main" val="4218234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oices Menu">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44DFADD-7F09-4641-AD12-CF0810C43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27238"/>
            <a:ext cx="1270760" cy="1397667"/>
          </a:xfrm>
          <a:prstGeom prst="rect">
            <a:avLst/>
          </a:prstGeom>
        </p:spPr>
      </p:pic>
    </p:spTree>
    <p:extLst>
      <p:ext uri="{BB962C8B-B14F-4D97-AF65-F5344CB8AC3E}">
        <p14:creationId xmlns:p14="http://schemas.microsoft.com/office/powerpoint/2010/main" val="2821072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lthy Habits">
    <p:spTree>
      <p:nvGrpSpPr>
        <p:cNvPr id="1" name=""/>
        <p:cNvGrpSpPr/>
        <p:nvPr/>
      </p:nvGrpSpPr>
      <p:grpSpPr>
        <a:xfrm>
          <a:off x="0" y="0"/>
          <a:ext cx="0" cy="0"/>
          <a:chOff x="0" y="0"/>
          <a:chExt cx="0" cy="0"/>
        </a:xfrm>
      </p:grpSpPr>
      <p:pic>
        <p:nvPicPr>
          <p:cNvPr id="3" name="Picture 2" descr="A picture containing iPod&#10;&#10;Description automatically generated">
            <a:extLst>
              <a:ext uri="{FF2B5EF4-FFF2-40B4-BE49-F238E27FC236}">
                <a16:creationId xmlns:a16="http://schemas.microsoft.com/office/drawing/2014/main" id="{0B532571-2805-4FDF-8ADD-2EDEF96B5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1983202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ardening">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CF423896-48D9-4A89-AB30-1698C56CD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4" y="527240"/>
            <a:ext cx="1270756" cy="1397662"/>
          </a:xfrm>
          <a:prstGeom prst="rect">
            <a:avLst/>
          </a:prstGeom>
        </p:spPr>
      </p:pic>
    </p:spTree>
    <p:extLst>
      <p:ext uri="{BB962C8B-B14F-4D97-AF65-F5344CB8AC3E}">
        <p14:creationId xmlns:p14="http://schemas.microsoft.com/office/powerpoint/2010/main" val="29977664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ustainabilit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9" cy="1397665"/>
          </a:xfrm>
          <a:prstGeom prst="rect">
            <a:avLst/>
          </a:prstGeom>
        </p:spPr>
      </p:pic>
    </p:spTree>
    <p:extLst>
      <p:ext uri="{BB962C8B-B14F-4D97-AF65-F5344CB8AC3E}">
        <p14:creationId xmlns:p14="http://schemas.microsoft.com/office/powerpoint/2010/main" val="236022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Buildin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D7AFCF2C-D0D6-4FC0-8B8D-47534FAED6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718"/>
          <a:stretch/>
        </p:blipFill>
        <p:spPr>
          <a:xfrm>
            <a:off x="3511853" y="556537"/>
            <a:ext cx="748695" cy="685800"/>
          </a:xfrm>
          <a:prstGeom prst="rect">
            <a:avLst/>
          </a:prstGeom>
        </p:spPr>
      </p:pic>
      <p:sp>
        <p:nvSpPr>
          <p:cNvPr id="3" name="TextBox 2">
            <a:extLst>
              <a:ext uri="{FF2B5EF4-FFF2-40B4-BE49-F238E27FC236}">
                <a16:creationId xmlns:a16="http://schemas.microsoft.com/office/drawing/2014/main" id="{23E8A3D1-7094-477D-AB3A-D20C84CEF988}"/>
              </a:ext>
            </a:extLst>
          </p:cNvPr>
          <p:cNvSpPr txBox="1"/>
          <p:nvPr userDrawn="1"/>
        </p:nvSpPr>
        <p:spPr>
          <a:xfrm>
            <a:off x="2926080" y="1281722"/>
            <a:ext cx="1920240" cy="338554"/>
          </a:xfrm>
          <a:prstGeom prst="rect">
            <a:avLst/>
          </a:prstGeom>
          <a:noFill/>
        </p:spPr>
        <p:txBody>
          <a:bodyPr wrap="square" rtlCol="0">
            <a:spAutoFit/>
          </a:bodyPr>
          <a:lstStyle/>
          <a:p>
            <a:pPr algn="ctr"/>
            <a:r>
              <a:rPr lang="en-US" sz="1600" b="1">
                <a:solidFill>
                  <a:srgbClr val="A30C75"/>
                </a:solidFill>
                <a:latin typeface="Comfortaa" panose="020F0403060000060003" pitchFamily="34" charset="0"/>
              </a:rPr>
              <a:t>Team Building</a:t>
            </a:r>
          </a:p>
        </p:txBody>
      </p:sp>
    </p:spTree>
    <p:extLst>
      <p:ext uri="{BB962C8B-B14F-4D97-AF65-F5344CB8AC3E}">
        <p14:creationId xmlns:p14="http://schemas.microsoft.com/office/powerpoint/2010/main" val="849554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itness Challenge">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36B81DD4-3ADD-4D2E-8689-EAE27102E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7200" y="559593"/>
            <a:ext cx="1241413" cy="1563751"/>
          </a:xfrm>
          <a:prstGeom prst="rect">
            <a:avLst/>
          </a:prstGeom>
        </p:spPr>
      </p:pic>
    </p:spTree>
    <p:extLst>
      <p:ext uri="{BB962C8B-B14F-4D97-AF65-F5344CB8AC3E}">
        <p14:creationId xmlns:p14="http://schemas.microsoft.com/office/powerpoint/2010/main" val="4222300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fe Skil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E9F054-2E1D-4C15-A4C9-8E276349A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3" y="541343"/>
            <a:ext cx="1270758" cy="1397665"/>
          </a:xfrm>
          <a:prstGeom prst="rect">
            <a:avLst/>
          </a:prstGeom>
        </p:spPr>
      </p:pic>
    </p:spTree>
    <p:extLst>
      <p:ext uri="{BB962C8B-B14F-4D97-AF65-F5344CB8AC3E}">
        <p14:creationId xmlns:p14="http://schemas.microsoft.com/office/powerpoint/2010/main" val="17369865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natomy">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70757" cy="1397663"/>
          </a:xfrm>
          <a:prstGeom prst="rect">
            <a:avLst/>
          </a:prstGeom>
        </p:spPr>
      </p:pic>
    </p:spTree>
    <p:extLst>
      <p:ext uri="{BB962C8B-B14F-4D97-AF65-F5344CB8AC3E}">
        <p14:creationId xmlns:p14="http://schemas.microsoft.com/office/powerpoint/2010/main" val="1407201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ory Ti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7AFFB-8275-4B12-B2BC-F6D5B0121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2189"/>
            <a:ext cx="1270757" cy="1395971"/>
          </a:xfrm>
          <a:prstGeom prst="rect">
            <a:avLst/>
          </a:prstGeom>
        </p:spPr>
      </p:pic>
    </p:spTree>
    <p:extLst>
      <p:ext uri="{BB962C8B-B14F-4D97-AF65-F5344CB8AC3E}">
        <p14:creationId xmlns:p14="http://schemas.microsoft.com/office/powerpoint/2010/main" val="3148001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ne Art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222F858-C587-482C-9BD7-4E03E9EA4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3442" y="541343"/>
            <a:ext cx="1293879" cy="1421371"/>
          </a:xfrm>
          <a:prstGeom prst="rect">
            <a:avLst/>
          </a:prstGeom>
        </p:spPr>
      </p:pic>
    </p:spTree>
    <p:extLst>
      <p:ext uri="{BB962C8B-B14F-4D97-AF65-F5344CB8AC3E}">
        <p14:creationId xmlns:p14="http://schemas.microsoft.com/office/powerpoint/2010/main" val="2689955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raft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55322BD-AA75-40FF-8798-7BA6957635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7" y="541343"/>
            <a:ext cx="1281687" cy="1407978"/>
          </a:xfrm>
          <a:prstGeom prst="rect">
            <a:avLst/>
          </a:prstGeom>
        </p:spPr>
      </p:pic>
    </p:spTree>
    <p:extLst>
      <p:ext uri="{BB962C8B-B14F-4D97-AF65-F5344CB8AC3E}">
        <p14:creationId xmlns:p14="http://schemas.microsoft.com/office/powerpoint/2010/main" val="32051315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utrition">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2B03698-E38F-4525-ADDC-5828B20A9B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79536" y="541342"/>
            <a:ext cx="1281687" cy="1409685"/>
          </a:xfrm>
          <a:prstGeom prst="rect">
            <a:avLst/>
          </a:prstGeom>
        </p:spPr>
      </p:pic>
    </p:spTree>
    <p:extLst>
      <p:ext uri="{BB962C8B-B14F-4D97-AF65-F5344CB8AC3E}">
        <p14:creationId xmlns:p14="http://schemas.microsoft.com/office/powerpoint/2010/main" val="264813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hopping Tip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50A6085B-5909-46B8-B019-B6B3B4258D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7514" y="541340"/>
            <a:ext cx="1323710" cy="1455905"/>
          </a:xfrm>
          <a:prstGeom prst="rect">
            <a:avLst/>
          </a:prstGeom>
        </p:spPr>
      </p:pic>
    </p:spTree>
    <p:extLst>
      <p:ext uri="{BB962C8B-B14F-4D97-AF65-F5344CB8AC3E}">
        <p14:creationId xmlns:p14="http://schemas.microsoft.com/office/powerpoint/2010/main" val="2777272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F Projec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049E9332-7B65-42F8-AD82-312F89AE1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3" y="556536"/>
            <a:ext cx="1240553" cy="1562667"/>
          </a:xfrm>
          <a:prstGeom prst="rect">
            <a:avLst/>
          </a:prstGeom>
        </p:spPr>
      </p:pic>
    </p:spTree>
    <p:extLst>
      <p:ext uri="{BB962C8B-B14F-4D97-AF65-F5344CB8AC3E}">
        <p14:creationId xmlns:p14="http://schemas.microsoft.com/office/powerpoint/2010/main" val="29521679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munity Hero">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455B4F9C-FF8D-4D26-B595-A07A4169E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7897" y="561951"/>
            <a:ext cx="1236254" cy="1557252"/>
          </a:xfrm>
          <a:prstGeom prst="rect">
            <a:avLst/>
          </a:prstGeom>
        </p:spPr>
      </p:pic>
    </p:spTree>
    <p:extLst>
      <p:ext uri="{BB962C8B-B14F-4D97-AF65-F5344CB8AC3E}">
        <p14:creationId xmlns:p14="http://schemas.microsoft.com/office/powerpoint/2010/main" val="2951782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in Boar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45AE276B-387D-468A-B2D1-EC765BBD38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392"/>
          <a:stretch/>
        </p:blipFill>
        <p:spPr>
          <a:xfrm>
            <a:off x="3543299" y="541343"/>
            <a:ext cx="813547" cy="712323"/>
          </a:xfrm>
          <a:prstGeom prst="rect">
            <a:avLst/>
          </a:prstGeom>
        </p:spPr>
      </p:pic>
      <p:sp>
        <p:nvSpPr>
          <p:cNvPr id="3" name="Rectangle 2">
            <a:extLst>
              <a:ext uri="{FF2B5EF4-FFF2-40B4-BE49-F238E27FC236}">
                <a16:creationId xmlns:a16="http://schemas.microsoft.com/office/drawing/2014/main" id="{2217BC3F-42B6-448E-9598-E7881774A7DF}"/>
              </a:ext>
            </a:extLst>
          </p:cNvPr>
          <p:cNvSpPr/>
          <p:nvPr userDrawn="1"/>
        </p:nvSpPr>
        <p:spPr>
          <a:xfrm>
            <a:off x="2926080" y="1252769"/>
            <a:ext cx="19202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B58040"/>
                </a:solidFill>
                <a:latin typeface="Comfortaa" panose="020F0403060000060003" pitchFamily="34" charset="0"/>
              </a:rPr>
              <a:t>Bulletin Board</a:t>
            </a:r>
            <a:endParaRPr lang="en-US" sz="1600">
              <a:solidFill>
                <a:srgbClr val="B58040"/>
              </a:solidFill>
            </a:endParaRPr>
          </a:p>
        </p:txBody>
      </p:sp>
    </p:spTree>
    <p:extLst>
      <p:ext uri="{BB962C8B-B14F-4D97-AF65-F5344CB8AC3E}">
        <p14:creationId xmlns:p14="http://schemas.microsoft.com/office/powerpoint/2010/main" val="1949153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inance">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08F8B618-386B-4AA0-8B8B-1BAE8EA4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3" cy="1364443"/>
          </a:xfrm>
          <a:prstGeom prst="rect">
            <a:avLst/>
          </a:prstGeom>
        </p:spPr>
      </p:pic>
    </p:spTree>
    <p:extLst>
      <p:ext uri="{BB962C8B-B14F-4D97-AF65-F5344CB8AC3E}">
        <p14:creationId xmlns:p14="http://schemas.microsoft.com/office/powerpoint/2010/main" val="1592687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e Kind Checklist">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8EE07DC7-5C20-48BF-9A64-A2B23E8B0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562668"/>
          </a:xfrm>
          <a:prstGeom prst="rect">
            <a:avLst/>
          </a:prstGeom>
        </p:spPr>
      </p:pic>
    </p:spTree>
    <p:extLst>
      <p:ext uri="{BB962C8B-B14F-4D97-AF65-F5344CB8AC3E}">
        <p14:creationId xmlns:p14="http://schemas.microsoft.com/office/powerpoint/2010/main" val="1086281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e Kind America">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92B997A5-E978-4B6E-9DCF-1BA9E1C9FD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2" y="556536"/>
            <a:ext cx="1240554" cy="1364444"/>
          </a:xfrm>
          <a:prstGeom prst="rect">
            <a:avLst/>
          </a:prstGeom>
        </p:spPr>
      </p:pic>
    </p:spTree>
    <p:extLst>
      <p:ext uri="{BB962C8B-B14F-4D97-AF65-F5344CB8AC3E}">
        <p14:creationId xmlns:p14="http://schemas.microsoft.com/office/powerpoint/2010/main" val="12135207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 Building">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D7AFCF2C-D0D6-4FC0-8B8D-47534FAED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364445"/>
          </a:xfrm>
          <a:prstGeom prst="rect">
            <a:avLst/>
          </a:prstGeom>
        </p:spPr>
      </p:pic>
    </p:spTree>
    <p:extLst>
      <p:ext uri="{BB962C8B-B14F-4D97-AF65-F5344CB8AC3E}">
        <p14:creationId xmlns:p14="http://schemas.microsoft.com/office/powerpoint/2010/main" val="8495540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orld Language">
    <p:spTree>
      <p:nvGrpSpPr>
        <p:cNvPr id="1" name=""/>
        <p:cNvGrpSpPr/>
        <p:nvPr/>
      </p:nvGrpSpPr>
      <p:grpSpPr>
        <a:xfrm>
          <a:off x="0" y="0"/>
          <a:ext cx="0" cy="0"/>
          <a:chOff x="0" y="0"/>
          <a:chExt cx="0" cy="0"/>
        </a:xfrm>
      </p:grpSpPr>
      <p:pic>
        <p:nvPicPr>
          <p:cNvPr id="3" name="Picture 2" descr="A black sign with white text&#10;&#10;Description automatically generated">
            <a:extLst>
              <a:ext uri="{FF2B5EF4-FFF2-40B4-BE49-F238E27FC236}">
                <a16:creationId xmlns:a16="http://schemas.microsoft.com/office/drawing/2014/main" id="{01809B36-8AA2-410F-9109-C7A23D254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1" y="556535"/>
            <a:ext cx="1240555" cy="1562669"/>
          </a:xfrm>
          <a:prstGeom prst="rect">
            <a:avLst/>
          </a:prstGeom>
        </p:spPr>
      </p:pic>
    </p:spTree>
    <p:extLst>
      <p:ext uri="{BB962C8B-B14F-4D97-AF65-F5344CB8AC3E}">
        <p14:creationId xmlns:p14="http://schemas.microsoft.com/office/powerpoint/2010/main" val="3613940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507D1A0F-9CE4-4579-BCAC-8E9665001C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735525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titude Journal">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5845F80-C37F-4297-AE86-B1C1BC24B5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3466614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lendar">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EF258544-A6D0-4957-8273-5CF9226D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26428863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otivational Posters">
    <p:spTree>
      <p:nvGrpSpPr>
        <p:cNvPr id="1" name=""/>
        <p:cNvGrpSpPr/>
        <p:nvPr/>
      </p:nvGrpSpPr>
      <p:grpSpPr>
        <a:xfrm>
          <a:off x="0" y="0"/>
          <a:ext cx="0" cy="0"/>
          <a:chOff x="0" y="0"/>
          <a:chExt cx="0" cy="0"/>
        </a:xfrm>
      </p:grpSpPr>
      <p:pic>
        <p:nvPicPr>
          <p:cNvPr id="3" name="Picture 2" descr="A picture containing object&#10;&#10;Description automatically generated">
            <a:extLst>
              <a:ext uri="{FF2B5EF4-FFF2-40B4-BE49-F238E27FC236}">
                <a16:creationId xmlns:a16="http://schemas.microsoft.com/office/drawing/2014/main" id="{09B8B304-C014-4459-B781-526EC48C7F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562669"/>
          </a:xfrm>
          <a:prstGeom prst="rect">
            <a:avLst/>
          </a:prstGeom>
        </p:spPr>
      </p:pic>
    </p:spTree>
    <p:extLst>
      <p:ext uri="{BB962C8B-B14F-4D97-AF65-F5344CB8AC3E}">
        <p14:creationId xmlns:p14="http://schemas.microsoft.com/office/powerpoint/2010/main" val="2077637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cipes">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F83EF1A1-3D06-44BD-87A5-C75B3C316B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4380" y="556535"/>
            <a:ext cx="1240555" cy="1364445"/>
          </a:xfrm>
          <a:prstGeom prst="rect">
            <a:avLst/>
          </a:prstGeom>
        </p:spPr>
      </p:pic>
    </p:spTree>
    <p:extLst>
      <p:ext uri="{BB962C8B-B14F-4D97-AF65-F5344CB8AC3E}">
        <p14:creationId xmlns:p14="http://schemas.microsoft.com/office/powerpoint/2010/main" val="320680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microsoft.com/office/2007/relationships/hdphoto" Target="../media/hdphoto1.wdp"/><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image" Target="../media/image38.png"/><Relationship Id="rId47" Type="http://schemas.openxmlformats.org/officeDocument/2006/relationships/image" Target="../media/image42.png"/><Relationship Id="rId50" Type="http://schemas.openxmlformats.org/officeDocument/2006/relationships/image" Target="../media/image45.png"/><Relationship Id="rId55" Type="http://schemas.openxmlformats.org/officeDocument/2006/relationships/image" Target="../media/image49.png"/><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theme" Target="../theme/theme2.xml"/><Relationship Id="rId45" Type="http://schemas.openxmlformats.org/officeDocument/2006/relationships/image" Target="../media/image40.png"/><Relationship Id="rId53" Type="http://schemas.openxmlformats.org/officeDocument/2006/relationships/image" Target="../media/image3.png"/><Relationship Id="rId5" Type="http://schemas.openxmlformats.org/officeDocument/2006/relationships/slideLayout" Target="../slideLayouts/slideLayout3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image" Target="../media/image39.png"/><Relationship Id="rId52" Type="http://schemas.openxmlformats.org/officeDocument/2006/relationships/image" Target="../media/image47.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microsoft.com/office/2007/relationships/hdphoto" Target="../media/hdphoto2.wdp"/><Relationship Id="rId48" Type="http://schemas.openxmlformats.org/officeDocument/2006/relationships/image" Target="../media/image43.png"/><Relationship Id="rId8" Type="http://schemas.openxmlformats.org/officeDocument/2006/relationships/slideLayout" Target="../slideLayouts/slideLayout39.xml"/><Relationship Id="rId51" Type="http://schemas.openxmlformats.org/officeDocument/2006/relationships/image" Target="../media/image46.png"/><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image" Target="../media/image41.png"/><Relationship Id="rId20" Type="http://schemas.openxmlformats.org/officeDocument/2006/relationships/slideLayout" Target="../slideLayouts/slideLayout51.xml"/><Relationship Id="rId41" Type="http://schemas.openxmlformats.org/officeDocument/2006/relationships/image" Target="../media/image37.png"/><Relationship Id="rId54" Type="http://schemas.openxmlformats.org/officeDocument/2006/relationships/image" Target="../media/image48.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image" Target="../media/image44.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image" Target="../media/image107.png"/><Relationship Id="rId47" Type="http://schemas.openxmlformats.org/officeDocument/2006/relationships/image" Target="../media/image45.png"/><Relationship Id="rId50" Type="http://schemas.openxmlformats.org/officeDocument/2006/relationships/image" Target="../media/image49.png"/><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theme" Target="../theme/theme3.xml"/><Relationship Id="rId45" Type="http://schemas.openxmlformats.org/officeDocument/2006/relationships/image" Target="../media/image43.png"/><Relationship Id="rId53" Type="http://schemas.openxmlformats.org/officeDocument/2006/relationships/image" Target="../media/image108.png"/><Relationship Id="rId5" Type="http://schemas.openxmlformats.org/officeDocument/2006/relationships/slideLayout" Target="../slideLayouts/slideLayout7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image" Target="../media/image42.png"/><Relationship Id="rId52" Type="http://schemas.openxmlformats.org/officeDocument/2006/relationships/image" Target="../media/image3.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slideLayout" Target="../slideLayouts/slideLayout78.xml"/><Relationship Id="rId51" Type="http://schemas.openxmlformats.org/officeDocument/2006/relationships/image" Target="../media/image37.png"/><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image" Target="../media/image44.png"/><Relationship Id="rId20" Type="http://schemas.openxmlformats.org/officeDocument/2006/relationships/slideLayout" Target="../slideLayouts/slideLayout90.xml"/><Relationship Id="rId41" Type="http://schemas.openxmlformats.org/officeDocument/2006/relationships/image" Target="../media/image40.png"/><Relationship Id="rId54"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image" Target="../media/image4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image" Target="../media/image109.png"/><Relationship Id="rId47" Type="http://schemas.openxmlformats.org/officeDocument/2006/relationships/image" Target="../media/image42.png"/><Relationship Id="rId50" Type="http://schemas.openxmlformats.org/officeDocument/2006/relationships/image" Target="../media/image45.png"/><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theme" Target="../theme/theme4.xml"/><Relationship Id="rId45" Type="http://schemas.openxmlformats.org/officeDocument/2006/relationships/image" Target="../media/image40.png"/><Relationship Id="rId53" Type="http://schemas.openxmlformats.org/officeDocument/2006/relationships/image" Target="../media/image110.png"/><Relationship Id="rId5" Type="http://schemas.openxmlformats.org/officeDocument/2006/relationships/slideLayout" Target="../slideLayouts/slideLayout11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image" Target="../media/image39.png"/><Relationship Id="rId52" Type="http://schemas.openxmlformats.org/officeDocument/2006/relationships/image" Target="../media/image3.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image" Target="../media/image37.png"/><Relationship Id="rId48" Type="http://schemas.openxmlformats.org/officeDocument/2006/relationships/image" Target="../media/image43.png"/><Relationship Id="rId8" Type="http://schemas.openxmlformats.org/officeDocument/2006/relationships/slideLayout" Target="../slideLayouts/slideLayout117.xml"/><Relationship Id="rId51" Type="http://schemas.openxmlformats.org/officeDocument/2006/relationships/image" Target="../media/image46.png"/><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image" Target="../media/image41.png"/><Relationship Id="rId20" Type="http://schemas.openxmlformats.org/officeDocument/2006/relationships/slideLayout" Target="../slideLayouts/slideLayout129.xml"/><Relationship Id="rId41" Type="http://schemas.openxmlformats.org/officeDocument/2006/relationships/image" Target="../media/image49.png"/><Relationship Id="rId54" Type="http://schemas.openxmlformats.org/officeDocument/2006/relationships/image" Target="../media/image47.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image" Target="../media/image44.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image" Target="../media/image111.png"/><Relationship Id="rId47" Type="http://schemas.openxmlformats.org/officeDocument/2006/relationships/image" Target="../media/image44.png"/><Relationship Id="rId50" Type="http://schemas.openxmlformats.org/officeDocument/2006/relationships/image" Target="../media/image47.png"/><Relationship Id="rId7" Type="http://schemas.openxmlformats.org/officeDocument/2006/relationships/slideLayout" Target="../slideLayouts/slideLayout15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9" Type="http://schemas.openxmlformats.org/officeDocument/2006/relationships/slideLayout" Target="../slideLayouts/slideLayout177.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theme" Target="../theme/theme5.xml"/><Relationship Id="rId45" Type="http://schemas.openxmlformats.org/officeDocument/2006/relationships/image" Target="../media/image42.png"/><Relationship Id="rId53" Type="http://schemas.openxmlformats.org/officeDocument/2006/relationships/image" Target="../media/image112.png"/><Relationship Id="rId5" Type="http://schemas.openxmlformats.org/officeDocument/2006/relationships/slideLayout" Target="../slideLayouts/slideLayout15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4" Type="http://schemas.openxmlformats.org/officeDocument/2006/relationships/image" Target="../media/image41.png"/><Relationship Id="rId52" Type="http://schemas.openxmlformats.org/officeDocument/2006/relationships/image" Target="../media/image3.pn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image" Target="../media/image40.png"/><Relationship Id="rId48" Type="http://schemas.openxmlformats.org/officeDocument/2006/relationships/image" Target="../media/image45.png"/><Relationship Id="rId8" Type="http://schemas.openxmlformats.org/officeDocument/2006/relationships/slideLayout" Target="../slideLayouts/slideLayout156.xml"/><Relationship Id="rId51" Type="http://schemas.openxmlformats.org/officeDocument/2006/relationships/image" Target="../media/image49.png"/><Relationship Id="rId3" Type="http://schemas.openxmlformats.org/officeDocument/2006/relationships/slideLayout" Target="../slideLayouts/slideLayout151.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image" Target="../media/image43.png"/><Relationship Id="rId20" Type="http://schemas.openxmlformats.org/officeDocument/2006/relationships/slideLayout" Target="../slideLayouts/slideLayout168.xml"/><Relationship Id="rId41" Type="http://schemas.openxmlformats.org/officeDocument/2006/relationships/image" Target="../media/image39.png"/><Relationship Id="rId54" Type="http://schemas.openxmlformats.org/officeDocument/2006/relationships/image" Target="../media/image37.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49" Type="http://schemas.openxmlformats.org/officeDocument/2006/relationships/image" Target="../media/image46.pn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image" Target="../media/image113.png"/><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image" Target="../media/image45.png"/><Relationship Id="rId47" Type="http://schemas.openxmlformats.org/officeDocument/2006/relationships/image" Target="../media/image40.png"/><Relationship Id="rId50" Type="http://schemas.openxmlformats.org/officeDocument/2006/relationships/image" Target="../media/image3.png"/><Relationship Id="rId7" Type="http://schemas.openxmlformats.org/officeDocument/2006/relationships/slideLayout" Target="../slideLayouts/slideLayout19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9" Type="http://schemas.openxmlformats.org/officeDocument/2006/relationships/slideLayout" Target="../slideLayouts/slideLayout216.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image" Target="../media/image43.png"/><Relationship Id="rId45" Type="http://schemas.openxmlformats.org/officeDocument/2006/relationships/image" Target="../media/image49.png"/><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49" Type="http://schemas.openxmlformats.org/officeDocument/2006/relationships/image" Target="../media/image41.png"/><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4" Type="http://schemas.openxmlformats.org/officeDocument/2006/relationships/image" Target="../media/image47.png"/><Relationship Id="rId52" Type="http://schemas.openxmlformats.org/officeDocument/2006/relationships/image" Target="../media/image114.png"/><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image" Target="../media/image46.png"/><Relationship Id="rId48" Type="http://schemas.openxmlformats.org/officeDocument/2006/relationships/image" Target="../media/image39.png"/><Relationship Id="rId8" Type="http://schemas.openxmlformats.org/officeDocument/2006/relationships/slideLayout" Target="../slideLayouts/slideLayout195.xml"/><Relationship Id="rId51" Type="http://schemas.openxmlformats.org/officeDocument/2006/relationships/image" Target="../media/image42.png"/><Relationship Id="rId3" Type="http://schemas.openxmlformats.org/officeDocument/2006/relationships/slideLayout" Target="../slideLayouts/slideLayout190.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theme" Target="../theme/theme6.xml"/><Relationship Id="rId46" Type="http://schemas.openxmlformats.org/officeDocument/2006/relationships/image" Target="../media/image37.png"/><Relationship Id="rId20" Type="http://schemas.openxmlformats.org/officeDocument/2006/relationships/slideLayout" Target="../slideLayouts/slideLayout207.xml"/><Relationship Id="rId41" Type="http://schemas.openxmlformats.org/officeDocument/2006/relationships/image" Target="../media/image44.png"/><Relationship Id="rId1" Type="http://schemas.openxmlformats.org/officeDocument/2006/relationships/slideLayout" Target="../slideLayouts/slideLayout188.xml"/><Relationship Id="rId6"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7032BF9-93B1-4CE7-83FE-A5CE9EDA1A4B}"/>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t="47055" r="1614"/>
          <a:stretch/>
        </p:blipFill>
        <p:spPr>
          <a:xfrm rot="10800000">
            <a:off x="0" y="0"/>
            <a:ext cx="7775925" cy="5427249"/>
          </a:xfrm>
          <a:prstGeom prst="rect">
            <a:avLst/>
          </a:prstGeom>
        </p:spPr>
      </p:pic>
      <p:pic>
        <p:nvPicPr>
          <p:cNvPr id="14" name="Picture 13">
            <a:extLst>
              <a:ext uri="{FF2B5EF4-FFF2-40B4-BE49-F238E27FC236}">
                <a16:creationId xmlns:a16="http://schemas.microsoft.com/office/drawing/2014/main" id="{39C7B06A-327C-42F3-983D-9217CF24793B}"/>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l="50" t="47055" b="72"/>
          <a:stretch/>
        </p:blipFill>
        <p:spPr>
          <a:xfrm>
            <a:off x="10593" y="4733025"/>
            <a:ext cx="7761807" cy="5325375"/>
          </a:xfrm>
          <a:prstGeom prst="rect">
            <a:avLst/>
          </a:prstGeom>
        </p:spPr>
      </p:pic>
      <p:pic>
        <p:nvPicPr>
          <p:cNvPr id="20" name="Picture 19" descr="A close up of a sign&#10;&#10;Description automatically generated">
            <a:extLst>
              <a:ext uri="{FF2B5EF4-FFF2-40B4-BE49-F238E27FC236}">
                <a16:creationId xmlns:a16="http://schemas.microsoft.com/office/drawing/2014/main" id="{BEB51D0F-6BA9-49F5-A3C7-AE4839868452}"/>
              </a:ext>
            </a:extLst>
          </p:cNvPr>
          <p:cNvPicPr>
            <a:picLocks noChangeAspect="1"/>
          </p:cNvPicPr>
          <p:nvPr userDrawn="1"/>
        </p:nvPicPr>
        <p:blipFill>
          <a:blip r:embed="rId34">
            <a:grayscl/>
            <a:extLst>
              <a:ext uri="{BEBA8EAE-BF5A-486C-A8C5-ECC9F3942E4B}">
                <a14:imgProps xmlns:a14="http://schemas.microsoft.com/office/drawing/2010/main">
                  <a14:imgLayer r:embed="rId35">
                    <a14:imgEffect>
                      <a14:saturation sat="0"/>
                    </a14:imgEffect>
                  </a14:imgLayer>
                </a14:imgProps>
              </a:ext>
              <a:ext uri="{28A0092B-C50C-407E-A947-70E740481C1C}">
                <a14:useLocalDpi xmlns:a14="http://schemas.microsoft.com/office/drawing/2010/main" val="0"/>
              </a:ext>
            </a:extLst>
          </a:blip>
          <a:stretch>
            <a:fillRect/>
          </a:stretch>
        </p:blipFill>
        <p:spPr>
          <a:xfrm>
            <a:off x="5920655" y="8754562"/>
            <a:ext cx="1032791" cy="779714"/>
          </a:xfrm>
          <a:prstGeom prst="rect">
            <a:avLst/>
          </a:prstGeom>
        </p:spPr>
      </p:pic>
      <p:pic>
        <p:nvPicPr>
          <p:cNvPr id="22" name="Picture 21" descr="A close up of a sign&#10;&#10;Description automatically generated">
            <a:extLst>
              <a:ext uri="{FF2B5EF4-FFF2-40B4-BE49-F238E27FC236}">
                <a16:creationId xmlns:a16="http://schemas.microsoft.com/office/drawing/2014/main" id="{241170F4-C288-4639-9C7A-EACB9ECEE30A}"/>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b="17465"/>
          <a:stretch/>
        </p:blipFill>
        <p:spPr>
          <a:xfrm>
            <a:off x="5289764" y="621144"/>
            <a:ext cx="946279" cy="603759"/>
          </a:xfrm>
          <a:prstGeom prst="rect">
            <a:avLst/>
          </a:prstGeom>
        </p:spPr>
      </p:pic>
      <p:pic>
        <p:nvPicPr>
          <p:cNvPr id="26" name="Picture 25" descr="A close up of a sign&#10;&#10;Description automatically generated">
            <a:extLst>
              <a:ext uri="{FF2B5EF4-FFF2-40B4-BE49-F238E27FC236}">
                <a16:creationId xmlns:a16="http://schemas.microsoft.com/office/drawing/2014/main" id="{18D1FAD8-AD28-4B04-BE32-FA6F50D1E451}"/>
              </a:ext>
            </a:extLst>
          </p:cNvPr>
          <p:cNvPicPr>
            <a:picLocks noChangeAspect="1"/>
          </p:cNvPicPr>
          <p:nvPr userDrawn="1"/>
        </p:nvPicPr>
        <p:blipFill rotWithShape="1">
          <a:blip r:embed="rId37">
            <a:extLst>
              <a:ext uri="{28A0092B-C50C-407E-A947-70E740481C1C}">
                <a14:useLocalDpi xmlns:a14="http://schemas.microsoft.com/office/drawing/2010/main" val="0"/>
              </a:ext>
            </a:extLst>
          </a:blip>
          <a:srcRect l="37879" r="38236" b="57137"/>
          <a:stretch/>
        </p:blipFill>
        <p:spPr>
          <a:xfrm>
            <a:off x="1416462" y="638033"/>
            <a:ext cx="562463" cy="586870"/>
          </a:xfrm>
          <a:prstGeom prst="rect">
            <a:avLst/>
          </a:prstGeom>
        </p:spPr>
      </p:pic>
      <p:sp>
        <p:nvSpPr>
          <p:cNvPr id="9" name="TextBox 8">
            <a:extLst>
              <a:ext uri="{FF2B5EF4-FFF2-40B4-BE49-F238E27FC236}">
                <a16:creationId xmlns:a16="http://schemas.microsoft.com/office/drawing/2014/main" id="{CAA25E81-74B9-7821-8C94-9DB2BD906482}"/>
              </a:ext>
            </a:extLst>
          </p:cNvPr>
          <p:cNvSpPr txBox="1"/>
          <p:nvPr userDrawn="1"/>
        </p:nvSpPr>
        <p:spPr>
          <a:xfrm>
            <a:off x="623078" y="9399566"/>
            <a:ext cx="4237344" cy="200055"/>
          </a:xfrm>
          <a:prstGeom prst="rect">
            <a:avLst/>
          </a:prstGeom>
          <a:noFill/>
        </p:spPr>
        <p:txBody>
          <a:bodyPr wrap="square" rtlCol="0">
            <a:spAutoFit/>
          </a:bodyPr>
          <a:lstStyle/>
          <a:p>
            <a:pPr algn="l"/>
            <a:r>
              <a:rPr lang="en-US" sz="700" b="1" dirty="0">
                <a:solidFill>
                  <a:schemeClr val="tx1">
                    <a:lumMod val="50000"/>
                    <a:lumOff val="50000"/>
                  </a:schemeClr>
                </a:solidFill>
                <a:latin typeface="Myriad Pro" panose="020B0503030403020204" pitchFamily="34" charset="0"/>
                <a:cs typeface="Arial" panose="020B0604020202020204" pitchFamily="34" charset="0"/>
              </a:rPr>
              <a:t>© 2022. The Be Kind People Project. www.BKPP.org</a:t>
            </a:r>
          </a:p>
        </p:txBody>
      </p:sp>
      <p:pic>
        <p:nvPicPr>
          <p:cNvPr id="10" name="Picture 9">
            <a:extLst>
              <a:ext uri="{FF2B5EF4-FFF2-40B4-BE49-F238E27FC236}">
                <a16:creationId xmlns:a16="http://schemas.microsoft.com/office/drawing/2014/main" id="{0847FB52-07AB-9598-B1D7-1E3E22A57DAE}"/>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685800" y="1644173"/>
            <a:ext cx="6400800" cy="361950"/>
          </a:xfrm>
          <a:prstGeom prst="rect">
            <a:avLst/>
          </a:prstGeom>
          <a:noFill/>
          <a:ln>
            <a:noFill/>
          </a:ln>
        </p:spPr>
      </p:pic>
    </p:spTree>
    <p:extLst>
      <p:ext uri="{BB962C8B-B14F-4D97-AF65-F5344CB8AC3E}">
        <p14:creationId xmlns:p14="http://schemas.microsoft.com/office/powerpoint/2010/main" val="2990179090"/>
      </p:ext>
    </p:extLst>
  </p:cSld>
  <p:clrMap bg1="lt1" tx1="dk1" bg2="lt2" tx2="dk2" accent1="accent1" accent2="accent2" accent3="accent3" accent4="accent4" accent5="accent5" accent6="accent6" hlink="hlink" folHlink="folHlink"/>
  <p:sldLayoutIdLst>
    <p:sldLayoutId id="2147483746" r:id="rId1"/>
    <p:sldLayoutId id="2147483688" r:id="rId2"/>
    <p:sldLayoutId id="2147483670" r:id="rId3"/>
    <p:sldLayoutId id="2147483674" r:id="rId4"/>
    <p:sldLayoutId id="2147483715" r:id="rId5"/>
    <p:sldLayoutId id="2147483716" r:id="rId6"/>
    <p:sldLayoutId id="2147483717" r:id="rId7"/>
    <p:sldLayoutId id="2147483700" r:id="rId8"/>
    <p:sldLayoutId id="2147483685" r:id="rId9"/>
    <p:sldLayoutId id="2147483686" r:id="rId10"/>
    <p:sldLayoutId id="2147483681" r:id="rId11"/>
    <p:sldLayoutId id="2147483689" r:id="rId12"/>
    <p:sldLayoutId id="2147483680" r:id="rId13"/>
    <p:sldLayoutId id="2147483692" r:id="rId14"/>
    <p:sldLayoutId id="2147483693" r:id="rId15"/>
    <p:sldLayoutId id="2147483694" r:id="rId16"/>
    <p:sldLayoutId id="2147483695" r:id="rId17"/>
    <p:sldLayoutId id="2147483673" r:id="rId18"/>
    <p:sldLayoutId id="2147483697" r:id="rId19"/>
    <p:sldLayoutId id="2147483698" r:id="rId20"/>
    <p:sldLayoutId id="2147483701" r:id="rId21"/>
    <p:sldLayoutId id="2147483702" r:id="rId22"/>
    <p:sldLayoutId id="2147483703" r:id="rId23"/>
    <p:sldLayoutId id="2147483705" r:id="rId24"/>
    <p:sldLayoutId id="2147483706" r:id="rId25"/>
    <p:sldLayoutId id="2147483708" r:id="rId26"/>
    <p:sldLayoutId id="2147483709" r:id="rId27"/>
    <p:sldLayoutId id="2147483713" r:id="rId28"/>
    <p:sldLayoutId id="2147483711" r:id="rId29"/>
    <p:sldLayoutId id="2147483718" r:id="rId30"/>
    <p:sldLayoutId id="2147483712"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0CECEB6D-ECCB-4C03-8086-2BDF048EAA7F}"/>
              </a:ext>
            </a:extLst>
          </p:cNvPr>
          <p:cNvGrpSpPr/>
          <p:nvPr userDrawn="1"/>
        </p:nvGrpSpPr>
        <p:grpSpPr>
          <a:xfrm rot="5400000">
            <a:off x="6924221" y="4430303"/>
            <a:ext cx="1077218" cy="466318"/>
            <a:chOff x="2383367" y="5545015"/>
            <a:chExt cx="1134534" cy="466318"/>
          </a:xfrm>
          <a:solidFill>
            <a:srgbClr val="00A7B9"/>
          </a:solidFill>
          <a:effectLst>
            <a:outerShdw blurRad="50800" dist="38100" dir="2700000" algn="tl" rotWithShape="0">
              <a:prstClr val="black">
                <a:alpha val="40000"/>
              </a:prstClr>
            </a:outerShdw>
          </a:effectLst>
        </p:grpSpPr>
        <p:sp>
          <p:nvSpPr>
            <p:cNvPr id="90" name="Rectangle: Top Corners Rounded 89">
              <a:extLst>
                <a:ext uri="{FF2B5EF4-FFF2-40B4-BE49-F238E27FC236}">
                  <a16:creationId xmlns:a16="http://schemas.microsoft.com/office/drawing/2014/main" id="{94BC874C-500F-4A3B-8246-7C98037D4990}"/>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AC9BA890-A92D-4375-B5DE-D3EDD6C021D7}"/>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 name="Picture 94">
            <a:extLst>
              <a:ext uri="{FF2B5EF4-FFF2-40B4-BE49-F238E27FC236}">
                <a16:creationId xmlns:a16="http://schemas.microsoft.com/office/drawing/2014/main" id="{2F69EE23-2125-4ED1-ADD8-F4A1DE96B9A0}"/>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37809" t="22075" r="17926" b="-1"/>
          <a:stretch/>
        </p:blipFill>
        <p:spPr>
          <a:xfrm rot="5400000">
            <a:off x="7120316" y="4581971"/>
            <a:ext cx="625025" cy="217005"/>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4FF857DC-A034-4837-81B3-51DF1304FDD6}"/>
              </a:ext>
            </a:extLst>
          </p:cNvPr>
          <p:cNvPicPr>
            <a:picLocks noChangeAspect="1"/>
          </p:cNvPicPr>
          <p:nvPr userDrawn="1"/>
        </p:nvPicPr>
        <p:blipFill rotWithShape="1">
          <a:blip r:embed="rId42">
            <a:extLst>
              <a:ext uri="{BEBA8EAE-BF5A-486C-A8C5-ECC9F3942E4B}">
                <a14:imgProps xmlns:a14="http://schemas.microsoft.com/office/drawing/2010/main">
                  <a14:imgLayer r:embed="rId43">
                    <a14:imgEffect>
                      <a14:saturation sat="66000"/>
                    </a14:imgEffect>
                  </a14:imgLayer>
                </a14:imgProps>
              </a:ext>
              <a:ext uri="{28A0092B-C50C-407E-A947-70E740481C1C}">
                <a14:useLocalDpi xmlns:a14="http://schemas.microsoft.com/office/drawing/2010/main" val="0"/>
              </a:ext>
            </a:extLst>
          </a:blip>
          <a:srcRect l="6505" t="56474"/>
          <a:stretch/>
        </p:blipFill>
        <p:spPr>
          <a:xfrm>
            <a:off x="-1" y="5680439"/>
            <a:ext cx="7224630" cy="4377961"/>
          </a:xfrm>
          <a:prstGeom prst="rect">
            <a:avLst/>
          </a:prstGeom>
        </p:spPr>
      </p:pic>
      <p:pic>
        <p:nvPicPr>
          <p:cNvPr id="55" name="Picture 54" descr="A picture containing light&#10;&#10;Description automatically generated">
            <a:extLst>
              <a:ext uri="{FF2B5EF4-FFF2-40B4-BE49-F238E27FC236}">
                <a16:creationId xmlns:a16="http://schemas.microsoft.com/office/drawing/2014/main" id="{79F7F210-D0FE-4198-A7CF-7859915CA958}"/>
              </a:ext>
            </a:extLst>
          </p:cNvPr>
          <p:cNvPicPr>
            <a:picLocks noChangeAspect="1"/>
          </p:cNvPicPr>
          <p:nvPr userDrawn="1"/>
        </p:nvPicPr>
        <p:blipFill rotWithShape="1">
          <a:blip r:embed="rId42">
            <a:extLst>
              <a:ext uri="{BEBA8EAE-BF5A-486C-A8C5-ECC9F3942E4B}">
                <a14:imgProps xmlns:a14="http://schemas.microsoft.com/office/drawing/2010/main">
                  <a14:imgLayer r:embed="rId43">
                    <a14:imgEffect>
                      <a14:saturation sat="66000"/>
                    </a14:imgEffect>
                  </a14:imgLayer>
                </a14:imgProps>
              </a:ext>
              <a:ext uri="{28A0092B-C50C-407E-A947-70E740481C1C}">
                <a14:useLocalDpi xmlns:a14="http://schemas.microsoft.com/office/drawing/2010/main" val="0"/>
              </a:ext>
            </a:extLst>
          </a:blip>
          <a:srcRect t="63764" r="6608"/>
          <a:stretch/>
        </p:blipFill>
        <p:spPr>
          <a:xfrm rot="10800000">
            <a:off x="-1" y="-20476"/>
            <a:ext cx="7216604" cy="3644748"/>
          </a:xfrm>
          <a:prstGeom prst="rect">
            <a:avLst/>
          </a:prstGeom>
        </p:spPr>
      </p:pic>
      <p:grpSp>
        <p:nvGrpSpPr>
          <p:cNvPr id="92" name="Group 91">
            <a:extLst>
              <a:ext uri="{FF2B5EF4-FFF2-40B4-BE49-F238E27FC236}">
                <a16:creationId xmlns:a16="http://schemas.microsoft.com/office/drawing/2014/main" id="{5B5B3679-EAC9-427A-9C30-1E7665C94F3A}"/>
              </a:ext>
            </a:extLst>
          </p:cNvPr>
          <p:cNvGrpSpPr/>
          <p:nvPr userDrawn="1"/>
        </p:nvGrpSpPr>
        <p:grpSpPr>
          <a:xfrm rot="5400000">
            <a:off x="6924221" y="3452963"/>
            <a:ext cx="1077218" cy="466318"/>
            <a:chOff x="2383367" y="5545015"/>
            <a:chExt cx="1134534" cy="466318"/>
          </a:xfrm>
          <a:solidFill>
            <a:srgbClr val="764C28"/>
          </a:solidFill>
          <a:effectLst>
            <a:outerShdw blurRad="50800" dist="38100" dir="2700000" algn="tl" rotWithShape="0">
              <a:prstClr val="black">
                <a:alpha val="40000"/>
              </a:prstClr>
            </a:outerShdw>
          </a:effectLst>
        </p:grpSpPr>
        <p:sp>
          <p:nvSpPr>
            <p:cNvPr id="93" name="Rectangle: Top Corners Rounded 92">
              <a:extLst>
                <a:ext uri="{FF2B5EF4-FFF2-40B4-BE49-F238E27FC236}">
                  <a16:creationId xmlns:a16="http://schemas.microsoft.com/office/drawing/2014/main" id="{FB21C015-F5CF-4287-A185-7D829ED132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61AF1281-118C-432A-BAB3-6C216C02081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6" name="Picture 95" descr="A close up of a sign&#10;&#10;Description automatically generated">
            <a:extLst>
              <a:ext uri="{FF2B5EF4-FFF2-40B4-BE49-F238E27FC236}">
                <a16:creationId xmlns:a16="http://schemas.microsoft.com/office/drawing/2014/main" id="{88E37BA2-7CC0-44E8-B5A5-018EC6A4D142}"/>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30558" r="10017"/>
          <a:stretch/>
        </p:blipFill>
        <p:spPr>
          <a:xfrm rot="5400000">
            <a:off x="7116903" y="3589464"/>
            <a:ext cx="692889" cy="229950"/>
          </a:xfrm>
          <a:prstGeom prst="rect">
            <a:avLst/>
          </a:prstGeom>
        </p:spPr>
      </p:pic>
      <p:grpSp>
        <p:nvGrpSpPr>
          <p:cNvPr id="105" name="Group 104">
            <a:extLst>
              <a:ext uri="{FF2B5EF4-FFF2-40B4-BE49-F238E27FC236}">
                <a16:creationId xmlns:a16="http://schemas.microsoft.com/office/drawing/2014/main" id="{01400598-B436-4DAA-9217-9A72B6EE0ACD}"/>
              </a:ext>
            </a:extLst>
          </p:cNvPr>
          <p:cNvGrpSpPr/>
          <p:nvPr userDrawn="1"/>
        </p:nvGrpSpPr>
        <p:grpSpPr>
          <a:xfrm rot="5400000">
            <a:off x="6915168" y="2475623"/>
            <a:ext cx="1077218" cy="466317"/>
            <a:chOff x="2383367" y="5545015"/>
            <a:chExt cx="1134534" cy="466318"/>
          </a:xfrm>
          <a:solidFill>
            <a:srgbClr val="8FCB41"/>
          </a:solidFill>
          <a:effectLst>
            <a:outerShdw blurRad="50800" dist="38100" dir="2700000" algn="tl" rotWithShape="0">
              <a:prstClr val="black">
                <a:alpha val="40000"/>
              </a:prstClr>
            </a:outerShdw>
          </a:effectLst>
        </p:grpSpPr>
        <p:sp>
          <p:nvSpPr>
            <p:cNvPr id="106" name="Rectangle: Top Corners Rounded 105">
              <a:extLst>
                <a:ext uri="{FF2B5EF4-FFF2-40B4-BE49-F238E27FC236}">
                  <a16:creationId xmlns:a16="http://schemas.microsoft.com/office/drawing/2014/main" id="{31A3C94E-3EAE-4578-ABA2-52DF4714DEBE}"/>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FB53C92D-EBF1-4773-B9EB-15298BC9A948}"/>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8" name="Picture 107" descr="A picture containing clipart&#10;&#10;Description automatically generated">
            <a:extLst>
              <a:ext uri="{FF2B5EF4-FFF2-40B4-BE49-F238E27FC236}">
                <a16:creationId xmlns:a16="http://schemas.microsoft.com/office/drawing/2014/main" id="{35CBBBA4-86FF-4E7D-BF24-121D70E88C22}"/>
              </a:ext>
            </a:extLst>
          </p:cNvPr>
          <p:cNvPicPr>
            <a:picLocks noChangeAspect="1"/>
          </p:cNvPicPr>
          <p:nvPr userDrawn="1"/>
        </p:nvPicPr>
        <p:blipFill rotWithShape="1">
          <a:blip r:embed="rId45">
            <a:extLst>
              <a:ext uri="{28A0092B-C50C-407E-A947-70E740481C1C}">
                <a14:useLocalDpi xmlns:a14="http://schemas.microsoft.com/office/drawing/2010/main" val="0"/>
              </a:ext>
            </a:extLst>
          </a:blip>
          <a:srcRect l="23111" r="4889" b="3859"/>
          <a:stretch/>
        </p:blipFill>
        <p:spPr>
          <a:xfrm rot="5400000">
            <a:off x="7058861" y="2610808"/>
            <a:ext cx="814328" cy="214447"/>
          </a:xfrm>
          <a:prstGeom prst="rect">
            <a:avLst/>
          </a:prstGeom>
        </p:spPr>
      </p:pic>
      <p:grpSp>
        <p:nvGrpSpPr>
          <p:cNvPr id="98" name="Group 97">
            <a:extLst>
              <a:ext uri="{FF2B5EF4-FFF2-40B4-BE49-F238E27FC236}">
                <a16:creationId xmlns:a16="http://schemas.microsoft.com/office/drawing/2014/main" id="{D58BF436-BB24-4A76-AF8E-0FB9B323946B}"/>
              </a:ext>
            </a:extLst>
          </p:cNvPr>
          <p:cNvGrpSpPr/>
          <p:nvPr userDrawn="1"/>
        </p:nvGrpSpPr>
        <p:grpSpPr>
          <a:xfrm rot="5400000">
            <a:off x="6924220" y="562504"/>
            <a:ext cx="1077219" cy="466318"/>
            <a:chOff x="2383367" y="5545015"/>
            <a:chExt cx="1134534" cy="466318"/>
          </a:xfrm>
          <a:effectLst>
            <a:outerShdw blurRad="50800" dist="38100" dir="2700000" algn="tl" rotWithShape="0">
              <a:prstClr val="black">
                <a:alpha val="40000"/>
              </a:prstClr>
            </a:outerShdw>
          </a:effectLst>
        </p:grpSpPr>
        <p:sp>
          <p:nvSpPr>
            <p:cNvPr id="99" name="Rectangle: Top Corners Rounded 98">
              <a:extLst>
                <a:ext uri="{FF2B5EF4-FFF2-40B4-BE49-F238E27FC236}">
                  <a16:creationId xmlns:a16="http://schemas.microsoft.com/office/drawing/2014/main" id="{661099DE-EC19-4149-B486-A90C759278E7}"/>
                </a:ext>
              </a:extLst>
            </p:cNvPr>
            <p:cNvSpPr/>
            <p:nvPr/>
          </p:nvSpPr>
          <p:spPr>
            <a:xfrm>
              <a:off x="2450122" y="5545015"/>
              <a:ext cx="1005840" cy="369332"/>
            </a:xfrm>
            <a:prstGeom prst="round2SameRect">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82B705B8-C466-4ADC-B383-F1A382ACBCCA}"/>
                </a:ext>
              </a:extLst>
            </p:cNvPr>
            <p:cNvSpPr/>
            <p:nvPr/>
          </p:nvSpPr>
          <p:spPr>
            <a:xfrm>
              <a:off x="2383367" y="5886992"/>
              <a:ext cx="1134534" cy="124341"/>
            </a:xfrm>
            <a:prstGeom prst="trapezoid">
              <a:avLst>
                <a:gd name="adj" fmla="val 61364"/>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00">
            <a:extLst>
              <a:ext uri="{FF2B5EF4-FFF2-40B4-BE49-F238E27FC236}">
                <a16:creationId xmlns:a16="http://schemas.microsoft.com/office/drawing/2014/main" id="{092446DB-A860-4C26-B75A-2E8BF2D10446}"/>
              </a:ext>
            </a:extLst>
          </p:cNvPr>
          <p:cNvPicPr>
            <a:picLocks noChangeAspect="1"/>
          </p:cNvPicPr>
          <p:nvPr userDrawn="1"/>
        </p:nvPicPr>
        <p:blipFill rotWithShape="1">
          <a:blip r:embed="rId46">
            <a:extLst>
              <a:ext uri="{28A0092B-C50C-407E-A947-70E740481C1C}">
                <a14:useLocalDpi xmlns:a14="http://schemas.microsoft.com/office/drawing/2010/main" val="0"/>
              </a:ext>
            </a:extLst>
          </a:blip>
          <a:srcRect l="24552" t="12255" r="7282"/>
          <a:stretch/>
        </p:blipFill>
        <p:spPr>
          <a:xfrm rot="5400000">
            <a:off x="7050410" y="679031"/>
            <a:ext cx="813794" cy="206591"/>
          </a:xfrm>
          <a:prstGeom prst="rect">
            <a:avLst/>
          </a:prstGeom>
          <a:ln>
            <a:noFill/>
          </a:ln>
        </p:spPr>
      </p:pic>
      <p:grpSp>
        <p:nvGrpSpPr>
          <p:cNvPr id="54" name="Group 53">
            <a:extLst>
              <a:ext uri="{FF2B5EF4-FFF2-40B4-BE49-F238E27FC236}">
                <a16:creationId xmlns:a16="http://schemas.microsoft.com/office/drawing/2014/main" id="{0B85BCE7-561A-4C50-BD7F-B3CE6535A511}"/>
              </a:ext>
            </a:extLst>
          </p:cNvPr>
          <p:cNvGrpSpPr/>
          <p:nvPr userDrawn="1"/>
        </p:nvGrpSpPr>
        <p:grpSpPr>
          <a:xfrm rot="5400000">
            <a:off x="6924221" y="1498283"/>
            <a:ext cx="1077218" cy="466318"/>
            <a:chOff x="2383367" y="5545015"/>
            <a:chExt cx="1134534" cy="466318"/>
          </a:xfrm>
          <a:solidFill>
            <a:srgbClr val="FFA935"/>
          </a:solidFill>
          <a:effectLst>
            <a:outerShdw blurRad="50800" dist="38100" dir="2700000" algn="tl" rotWithShape="0">
              <a:prstClr val="black">
                <a:alpha val="40000"/>
              </a:prstClr>
            </a:outerShdw>
          </a:effectLst>
        </p:grpSpPr>
        <p:sp>
          <p:nvSpPr>
            <p:cNvPr id="57" name="Rectangle: Top Corners Rounded 56">
              <a:extLst>
                <a:ext uri="{FF2B5EF4-FFF2-40B4-BE49-F238E27FC236}">
                  <a16:creationId xmlns:a16="http://schemas.microsoft.com/office/drawing/2014/main" id="{B1BAD871-546C-4BA7-9B37-83FFC293D3E5}"/>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8D24C12A-C054-4B1C-9450-5D0ADD20C0D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EDC5F86E-A05B-451C-AB37-B1B4726AD4D2}"/>
              </a:ext>
            </a:extLst>
          </p:cNvPr>
          <p:cNvPicPr>
            <a:picLocks noChangeAspect="1"/>
          </p:cNvPicPr>
          <p:nvPr userDrawn="1"/>
        </p:nvPicPr>
        <p:blipFill rotWithShape="1">
          <a:blip r:embed="rId47">
            <a:extLst>
              <a:ext uri="{28A0092B-C50C-407E-A947-70E740481C1C}">
                <a14:useLocalDpi xmlns:a14="http://schemas.microsoft.com/office/drawing/2010/main" val="0"/>
              </a:ext>
            </a:extLst>
          </a:blip>
          <a:srcRect l="21045"/>
          <a:stretch/>
        </p:blipFill>
        <p:spPr>
          <a:xfrm rot="5400000">
            <a:off x="7042714" y="1635851"/>
            <a:ext cx="849005" cy="212064"/>
          </a:xfrm>
          <a:prstGeom prst="rect">
            <a:avLst/>
          </a:prstGeom>
        </p:spPr>
      </p:pic>
      <p:sp>
        <p:nvSpPr>
          <p:cNvPr id="67" name="TextBox 66">
            <a:extLst>
              <a:ext uri="{FF2B5EF4-FFF2-40B4-BE49-F238E27FC236}">
                <a16:creationId xmlns:a16="http://schemas.microsoft.com/office/drawing/2014/main" id="{51903343-29A3-48CB-8E74-63950D5CC481}"/>
              </a:ext>
            </a:extLst>
          </p:cNvPr>
          <p:cNvSpPr txBox="1"/>
          <p:nvPr userDrawn="1"/>
        </p:nvSpPr>
        <p:spPr>
          <a:xfrm>
            <a:off x="498704" y="9543250"/>
            <a:ext cx="4237344" cy="200055"/>
          </a:xfrm>
          <a:prstGeom prst="rect">
            <a:avLst/>
          </a:prstGeom>
          <a:noFill/>
        </p:spPr>
        <p:txBody>
          <a:bodyPr wrap="square" rtlCol="0">
            <a:spAutoFit/>
          </a:bodyPr>
          <a:lstStyle/>
          <a:p>
            <a:pPr algn="l"/>
            <a:r>
              <a:rPr lang="en-US" sz="700" b="1">
                <a:solidFill>
                  <a:schemeClr val="tx1">
                    <a:lumMod val="50000"/>
                    <a:lumOff val="50000"/>
                  </a:schemeClr>
                </a:solidFill>
                <a:latin typeface="Myriad Pro" panose="020B0503030403020204" pitchFamily="34" charset="0"/>
                <a:cs typeface="Arial" panose="020B0604020202020204" pitchFamily="34" charset="0"/>
              </a:rPr>
              <a:t>© 2020. The Be Kind People Project. www.BKPP.org</a:t>
            </a:r>
          </a:p>
        </p:txBody>
      </p:sp>
      <p:pic>
        <p:nvPicPr>
          <p:cNvPr id="68" name="Picture 67" descr="A close up of a sign&#10;&#10;Description automatically generated">
            <a:extLst>
              <a:ext uri="{FF2B5EF4-FFF2-40B4-BE49-F238E27FC236}">
                <a16:creationId xmlns:a16="http://schemas.microsoft.com/office/drawing/2014/main" id="{84ABCE2A-679B-49BC-A720-00156FC41404}"/>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5705323" y="8863563"/>
            <a:ext cx="1032791" cy="779714"/>
          </a:xfrm>
          <a:prstGeom prst="rect">
            <a:avLst/>
          </a:prstGeom>
        </p:spPr>
      </p:pic>
      <p:grpSp>
        <p:nvGrpSpPr>
          <p:cNvPr id="69" name="Group 68">
            <a:extLst>
              <a:ext uri="{FF2B5EF4-FFF2-40B4-BE49-F238E27FC236}">
                <a16:creationId xmlns:a16="http://schemas.microsoft.com/office/drawing/2014/main" id="{9DC23252-E6D5-4205-A45D-30FD7623C66C}"/>
              </a:ext>
            </a:extLst>
          </p:cNvPr>
          <p:cNvGrpSpPr/>
          <p:nvPr userDrawn="1"/>
        </p:nvGrpSpPr>
        <p:grpSpPr>
          <a:xfrm rot="5400000">
            <a:off x="6925811" y="9317007"/>
            <a:ext cx="1077218" cy="466318"/>
            <a:chOff x="2383367" y="5545015"/>
            <a:chExt cx="1134534" cy="466318"/>
          </a:xfrm>
          <a:solidFill>
            <a:srgbClr val="22419F"/>
          </a:solidFill>
          <a:effectLst>
            <a:outerShdw blurRad="50800" dist="38100" dir="2700000" algn="tl" rotWithShape="0">
              <a:prstClr val="black">
                <a:alpha val="40000"/>
              </a:prstClr>
            </a:outerShdw>
          </a:effectLst>
        </p:grpSpPr>
        <p:sp>
          <p:nvSpPr>
            <p:cNvPr id="70" name="Rectangle: Top Corners Rounded 69">
              <a:extLst>
                <a:ext uri="{FF2B5EF4-FFF2-40B4-BE49-F238E27FC236}">
                  <a16:creationId xmlns:a16="http://schemas.microsoft.com/office/drawing/2014/main" id="{50E99AF0-DC38-4D42-9298-E41C956D3FE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8F656ED-7B56-4359-BBB9-38F25BC9CFF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A2C19A08-03DA-422A-BF26-FF3D8EE4E208}"/>
              </a:ext>
            </a:extLst>
          </p:cNvPr>
          <p:cNvPicPr>
            <a:picLocks noChangeAspect="1"/>
          </p:cNvPicPr>
          <p:nvPr userDrawn="1"/>
        </p:nvPicPr>
        <p:blipFill rotWithShape="1">
          <a:blip r:embed="rId49">
            <a:extLst>
              <a:ext uri="{28A0092B-C50C-407E-A947-70E740481C1C}">
                <a14:useLocalDpi xmlns:a14="http://schemas.microsoft.com/office/drawing/2010/main" val="0"/>
              </a:ext>
            </a:extLst>
          </a:blip>
          <a:srcRect l="20483"/>
          <a:stretch/>
        </p:blipFill>
        <p:spPr>
          <a:xfrm rot="5400000">
            <a:off x="7007181" y="9457375"/>
            <a:ext cx="907146" cy="224988"/>
          </a:xfrm>
          <a:prstGeom prst="rect">
            <a:avLst/>
          </a:prstGeom>
        </p:spPr>
      </p:pic>
      <p:grpSp>
        <p:nvGrpSpPr>
          <p:cNvPr id="73" name="Group 72">
            <a:extLst>
              <a:ext uri="{FF2B5EF4-FFF2-40B4-BE49-F238E27FC236}">
                <a16:creationId xmlns:a16="http://schemas.microsoft.com/office/drawing/2014/main" id="{1A3E6860-BE2B-4CC4-BFC4-885D8AC970B9}"/>
              </a:ext>
            </a:extLst>
          </p:cNvPr>
          <p:cNvGrpSpPr/>
          <p:nvPr userDrawn="1"/>
        </p:nvGrpSpPr>
        <p:grpSpPr>
          <a:xfrm rot="5400000">
            <a:off x="6924219" y="8339661"/>
            <a:ext cx="1077221" cy="466318"/>
            <a:chOff x="2383367" y="5545015"/>
            <a:chExt cx="1134534" cy="466318"/>
          </a:xfrm>
          <a:solidFill>
            <a:srgbClr val="8E52A1"/>
          </a:solidFill>
          <a:effectLst>
            <a:outerShdw blurRad="50800" dist="38100" dir="2700000" algn="tl" rotWithShape="0">
              <a:prstClr val="black">
                <a:alpha val="40000"/>
              </a:prstClr>
            </a:outerShdw>
          </a:effectLst>
        </p:grpSpPr>
        <p:sp>
          <p:nvSpPr>
            <p:cNvPr id="74" name="Rectangle: Top Corners Rounded 73">
              <a:extLst>
                <a:ext uri="{FF2B5EF4-FFF2-40B4-BE49-F238E27FC236}">
                  <a16:creationId xmlns:a16="http://schemas.microsoft.com/office/drawing/2014/main" id="{34FFC6CC-F3DF-40EC-9A5B-ACAEC97E10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C17437D0-59D7-48E4-9149-83F24DC0379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a:extLst>
              <a:ext uri="{FF2B5EF4-FFF2-40B4-BE49-F238E27FC236}">
                <a16:creationId xmlns:a16="http://schemas.microsoft.com/office/drawing/2014/main" id="{F07836A7-8C4D-45A7-92E1-02FED1BA7B09}"/>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l="32689" r="12315"/>
          <a:stretch/>
        </p:blipFill>
        <p:spPr>
          <a:xfrm rot="5400000">
            <a:off x="7107693" y="8458623"/>
            <a:ext cx="727392" cy="260844"/>
          </a:xfrm>
          <a:prstGeom prst="rect">
            <a:avLst/>
          </a:prstGeom>
        </p:spPr>
      </p:pic>
      <p:grpSp>
        <p:nvGrpSpPr>
          <p:cNvPr id="77" name="Group 76">
            <a:extLst>
              <a:ext uri="{FF2B5EF4-FFF2-40B4-BE49-F238E27FC236}">
                <a16:creationId xmlns:a16="http://schemas.microsoft.com/office/drawing/2014/main" id="{1D8317E2-015F-441C-8BD2-46E2D1F45C6D}"/>
              </a:ext>
            </a:extLst>
          </p:cNvPr>
          <p:cNvGrpSpPr/>
          <p:nvPr userDrawn="1"/>
        </p:nvGrpSpPr>
        <p:grpSpPr>
          <a:xfrm rot="5400000">
            <a:off x="6924219" y="7362321"/>
            <a:ext cx="1077221" cy="466318"/>
            <a:chOff x="2383367" y="5545015"/>
            <a:chExt cx="1134534" cy="466318"/>
          </a:xfrm>
          <a:solidFill>
            <a:srgbClr val="E03F4C"/>
          </a:solidFill>
          <a:effectLst>
            <a:outerShdw blurRad="50800" dist="38100" dir="2700000" algn="tl" rotWithShape="0">
              <a:prstClr val="black">
                <a:alpha val="40000"/>
              </a:prstClr>
            </a:outerShdw>
          </a:effectLst>
        </p:grpSpPr>
        <p:sp>
          <p:nvSpPr>
            <p:cNvPr id="78" name="Rectangle: Top Corners Rounded 77">
              <a:extLst>
                <a:ext uri="{FF2B5EF4-FFF2-40B4-BE49-F238E27FC236}">
                  <a16:creationId xmlns:a16="http://schemas.microsoft.com/office/drawing/2014/main" id="{6D2CA6E6-221B-4BEC-9D45-0B034CB84BF4}"/>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702C842F-B447-4885-BAA7-F6107B3745E1}"/>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descr="A drawing of a face&#10;&#10;Description automatically generated">
            <a:extLst>
              <a:ext uri="{FF2B5EF4-FFF2-40B4-BE49-F238E27FC236}">
                <a16:creationId xmlns:a16="http://schemas.microsoft.com/office/drawing/2014/main" id="{D2458002-FF59-490D-815C-84791A25848C}"/>
              </a:ext>
            </a:extLst>
          </p:cNvPr>
          <p:cNvPicPr>
            <a:picLocks noChangeAspect="1"/>
          </p:cNvPicPr>
          <p:nvPr userDrawn="1"/>
        </p:nvPicPr>
        <p:blipFill rotWithShape="1">
          <a:blip r:embed="rId51">
            <a:extLst>
              <a:ext uri="{28A0092B-C50C-407E-A947-70E740481C1C}">
                <a14:useLocalDpi xmlns:a14="http://schemas.microsoft.com/office/drawing/2010/main" val="0"/>
              </a:ext>
            </a:extLst>
          </a:blip>
          <a:srcRect l="22283"/>
          <a:stretch/>
        </p:blipFill>
        <p:spPr>
          <a:xfrm rot="5400000">
            <a:off x="7017449" y="7496945"/>
            <a:ext cx="886612" cy="224987"/>
          </a:xfrm>
          <a:prstGeom prst="rect">
            <a:avLst/>
          </a:prstGeom>
        </p:spPr>
      </p:pic>
      <p:grpSp>
        <p:nvGrpSpPr>
          <p:cNvPr id="81" name="Group 80">
            <a:extLst>
              <a:ext uri="{FF2B5EF4-FFF2-40B4-BE49-F238E27FC236}">
                <a16:creationId xmlns:a16="http://schemas.microsoft.com/office/drawing/2014/main" id="{8E4441D9-F0C9-4F02-803E-0C2B8BC02A11}"/>
              </a:ext>
            </a:extLst>
          </p:cNvPr>
          <p:cNvGrpSpPr/>
          <p:nvPr userDrawn="1"/>
        </p:nvGrpSpPr>
        <p:grpSpPr>
          <a:xfrm rot="5400000">
            <a:off x="6924219" y="6384981"/>
            <a:ext cx="1077221" cy="466318"/>
            <a:chOff x="2383367" y="5545015"/>
            <a:chExt cx="1134534" cy="466318"/>
          </a:xfrm>
          <a:solidFill>
            <a:srgbClr val="EE4C9B"/>
          </a:solidFill>
          <a:effectLst>
            <a:outerShdw blurRad="50800" dist="38100" dir="2700000" algn="tl" rotWithShape="0">
              <a:prstClr val="black">
                <a:alpha val="40000"/>
              </a:prstClr>
            </a:outerShdw>
          </a:effectLst>
        </p:grpSpPr>
        <p:sp>
          <p:nvSpPr>
            <p:cNvPr id="82" name="Rectangle: Top Corners Rounded 81">
              <a:extLst>
                <a:ext uri="{FF2B5EF4-FFF2-40B4-BE49-F238E27FC236}">
                  <a16:creationId xmlns:a16="http://schemas.microsoft.com/office/drawing/2014/main" id="{615624B2-5218-446C-8F12-EAB1DA0D24FD}"/>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3391A5C0-0BA0-436D-86E9-05797C27720A}"/>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8F928F7E-37A8-4088-AA44-FB0D50DE7730}"/>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43347" r="10912"/>
          <a:stretch/>
        </p:blipFill>
        <p:spPr>
          <a:xfrm rot="5400000">
            <a:off x="7166341" y="6549058"/>
            <a:ext cx="582125" cy="250986"/>
          </a:xfrm>
          <a:prstGeom prst="rect">
            <a:avLst/>
          </a:prstGeom>
        </p:spPr>
      </p:pic>
      <p:sp>
        <p:nvSpPr>
          <p:cNvPr id="97" name="Rectangle 96">
            <a:extLst>
              <a:ext uri="{FF2B5EF4-FFF2-40B4-BE49-F238E27FC236}">
                <a16:creationId xmlns:a16="http://schemas.microsoft.com/office/drawing/2014/main" id="{BDAF13CF-0BB5-40CC-BD56-DBA0A28D8915}"/>
              </a:ext>
            </a:extLst>
          </p:cNvPr>
          <p:cNvSpPr/>
          <p:nvPr userDrawn="1"/>
        </p:nvSpPr>
        <p:spPr>
          <a:xfrm>
            <a:off x="7226127" y="0"/>
            <a:ext cx="546273" cy="10060996"/>
          </a:xfrm>
          <a:prstGeom prst="rect">
            <a:avLst/>
          </a:prstGeom>
          <a:solidFill>
            <a:srgbClr val="000000">
              <a:alpha val="34118"/>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 name="Picture 101" descr="A close up of a sign&#10;&#10;Description automatically generated">
            <a:extLst>
              <a:ext uri="{FF2B5EF4-FFF2-40B4-BE49-F238E27FC236}">
                <a16:creationId xmlns:a16="http://schemas.microsoft.com/office/drawing/2014/main" id="{5DF73CA3-D9DA-4A10-9416-325D87CC3798}"/>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t="80699"/>
          <a:stretch/>
        </p:blipFill>
        <p:spPr>
          <a:xfrm>
            <a:off x="1630780" y="796542"/>
            <a:ext cx="1980816" cy="295550"/>
          </a:xfrm>
          <a:prstGeom prst="rect">
            <a:avLst/>
          </a:prstGeom>
        </p:spPr>
      </p:pic>
      <p:pic>
        <p:nvPicPr>
          <p:cNvPr id="103" name="Picture 102" descr="A close up of a sign&#10;&#10;Description automatically generated">
            <a:extLst>
              <a:ext uri="{FF2B5EF4-FFF2-40B4-BE49-F238E27FC236}">
                <a16:creationId xmlns:a16="http://schemas.microsoft.com/office/drawing/2014/main" id="{C536AE54-CC4F-4FD3-81DB-0CA8A16DED23}"/>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l="10773" t="-6623" r="9444" b="16991"/>
          <a:stretch/>
        </p:blipFill>
        <p:spPr>
          <a:xfrm>
            <a:off x="985980" y="714077"/>
            <a:ext cx="518357" cy="450182"/>
          </a:xfrm>
          <a:prstGeom prst="rect">
            <a:avLst/>
          </a:prstGeom>
        </p:spPr>
      </p:pic>
      <p:pic>
        <p:nvPicPr>
          <p:cNvPr id="61" name="Picture 60">
            <a:extLst>
              <a:ext uri="{FF2B5EF4-FFF2-40B4-BE49-F238E27FC236}">
                <a16:creationId xmlns:a16="http://schemas.microsoft.com/office/drawing/2014/main" id="{846D9E14-D622-47D4-8D0C-84433EE9EF57}"/>
              </a:ext>
            </a:extLst>
          </p:cNvPr>
          <p:cNvPicPr>
            <a:picLocks noChangeAspect="1"/>
          </p:cNvPicPr>
          <p:nvPr userDrawn="1"/>
        </p:nvPicPr>
        <p:blipFill rotWithShape="1">
          <a:blip r:embed="rId54">
            <a:extLst>
              <a:ext uri="{28A0092B-C50C-407E-A947-70E740481C1C}">
                <a14:useLocalDpi xmlns:a14="http://schemas.microsoft.com/office/drawing/2010/main" val="0"/>
              </a:ext>
            </a:extLst>
          </a:blip>
          <a:srcRect l="22215" t="29000" r="21211"/>
          <a:stretch/>
        </p:blipFill>
        <p:spPr>
          <a:xfrm>
            <a:off x="866707" y="703336"/>
            <a:ext cx="2926080" cy="971776"/>
          </a:xfrm>
          <a:prstGeom prst="rect">
            <a:avLst/>
          </a:prstGeom>
        </p:spPr>
      </p:pic>
      <p:sp>
        <p:nvSpPr>
          <p:cNvPr id="110" name="Rectangle 109">
            <a:extLst>
              <a:ext uri="{FF2B5EF4-FFF2-40B4-BE49-F238E27FC236}">
                <a16:creationId xmlns:a16="http://schemas.microsoft.com/office/drawing/2014/main" id="{5502839A-723E-4E25-8914-37196E733119}"/>
              </a:ext>
            </a:extLst>
          </p:cNvPr>
          <p:cNvSpPr/>
          <p:nvPr userDrawn="1"/>
        </p:nvSpPr>
        <p:spPr>
          <a:xfrm>
            <a:off x="859536" y="672313"/>
            <a:ext cx="2926080" cy="56350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descr="A close up of a sign&#10;&#10;Description automatically generated">
            <a:extLst>
              <a:ext uri="{FF2B5EF4-FFF2-40B4-BE49-F238E27FC236}">
                <a16:creationId xmlns:a16="http://schemas.microsoft.com/office/drawing/2014/main" id="{DF8D7300-73CB-48EC-B3F2-AD6AA5EC6F5C}"/>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t="80699"/>
          <a:stretch/>
        </p:blipFill>
        <p:spPr>
          <a:xfrm>
            <a:off x="1630780" y="806292"/>
            <a:ext cx="1980816" cy="295550"/>
          </a:xfrm>
          <a:prstGeom prst="rect">
            <a:avLst/>
          </a:prstGeom>
        </p:spPr>
      </p:pic>
      <p:pic>
        <p:nvPicPr>
          <p:cNvPr id="112" name="Picture 111" descr="A close up of a sign&#10;&#10;Description automatically generated">
            <a:extLst>
              <a:ext uri="{FF2B5EF4-FFF2-40B4-BE49-F238E27FC236}">
                <a16:creationId xmlns:a16="http://schemas.microsoft.com/office/drawing/2014/main" id="{02041283-7127-42E2-B8D0-EDE287B62CF7}"/>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l="10773" t="-6623" r="9444" b="16991"/>
          <a:stretch/>
        </p:blipFill>
        <p:spPr>
          <a:xfrm>
            <a:off x="985980" y="723827"/>
            <a:ext cx="518357" cy="450182"/>
          </a:xfrm>
          <a:prstGeom prst="rect">
            <a:avLst/>
          </a:prstGeom>
        </p:spPr>
      </p:pic>
      <p:grpSp>
        <p:nvGrpSpPr>
          <p:cNvPr id="85" name="Group 84">
            <a:extLst>
              <a:ext uri="{FF2B5EF4-FFF2-40B4-BE49-F238E27FC236}">
                <a16:creationId xmlns:a16="http://schemas.microsoft.com/office/drawing/2014/main" id="{C11796FB-CA8C-4224-BF39-75D6386814DE}"/>
              </a:ext>
            </a:extLst>
          </p:cNvPr>
          <p:cNvGrpSpPr/>
          <p:nvPr userDrawn="1"/>
        </p:nvGrpSpPr>
        <p:grpSpPr>
          <a:xfrm rot="5400000">
            <a:off x="6924219" y="5407641"/>
            <a:ext cx="1077221" cy="466318"/>
            <a:chOff x="2383367" y="5545015"/>
            <a:chExt cx="1134534" cy="466318"/>
          </a:xfrm>
          <a:solidFill>
            <a:srgbClr val="33B85A"/>
          </a:solidFill>
          <a:effectLst>
            <a:outerShdw blurRad="50800" dist="38100" dir="2700000" algn="tl" rotWithShape="0">
              <a:prstClr val="black">
                <a:alpha val="40000"/>
              </a:prstClr>
            </a:outerShdw>
          </a:effectLst>
        </p:grpSpPr>
        <p:sp>
          <p:nvSpPr>
            <p:cNvPr id="86" name="Rectangle: Top Corners Rounded 85">
              <a:extLst>
                <a:ext uri="{FF2B5EF4-FFF2-40B4-BE49-F238E27FC236}">
                  <a16:creationId xmlns:a16="http://schemas.microsoft.com/office/drawing/2014/main" id="{012E6B48-E8F2-435C-9424-169E5BA91398}"/>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037BCC1B-9E1F-40D3-B0D7-5F0699B4A10E}"/>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Picture 87">
            <a:extLst>
              <a:ext uri="{FF2B5EF4-FFF2-40B4-BE49-F238E27FC236}">
                <a16:creationId xmlns:a16="http://schemas.microsoft.com/office/drawing/2014/main" id="{EDECBF03-9E20-484D-A95F-DDBE2AB33F4D}"/>
              </a:ext>
            </a:extLst>
          </p:cNvPr>
          <p:cNvPicPr>
            <a:picLocks noChangeAspect="1"/>
          </p:cNvPicPr>
          <p:nvPr userDrawn="1"/>
        </p:nvPicPr>
        <p:blipFill rotWithShape="1">
          <a:blip r:embed="rId55">
            <a:extLst>
              <a:ext uri="{28A0092B-C50C-407E-A947-70E740481C1C}">
                <a14:useLocalDpi xmlns:a14="http://schemas.microsoft.com/office/drawing/2010/main" val="0"/>
              </a:ext>
            </a:extLst>
          </a:blip>
          <a:srcRect l="35635" r="16524"/>
          <a:stretch/>
        </p:blipFill>
        <p:spPr>
          <a:xfrm rot="5400000">
            <a:off x="7124921" y="5528931"/>
            <a:ext cx="667261" cy="275067"/>
          </a:xfrm>
          <a:prstGeom prst="rect">
            <a:avLst/>
          </a:prstGeom>
        </p:spPr>
      </p:pic>
    </p:spTree>
    <p:extLst>
      <p:ext uri="{BB962C8B-B14F-4D97-AF65-F5344CB8AC3E}">
        <p14:creationId xmlns:p14="http://schemas.microsoft.com/office/powerpoint/2010/main" val="29901790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720" r:id="rId4"/>
    <p:sldLayoutId id="2147483721" r:id="rId5"/>
    <p:sldLayoutId id="2147483687" r:id="rId6"/>
    <p:sldLayoutId id="2147483722" r:id="rId7"/>
    <p:sldLayoutId id="2147483723" r:id="rId8"/>
    <p:sldLayoutId id="2147483724" r:id="rId9"/>
    <p:sldLayoutId id="2147483725" r:id="rId10"/>
    <p:sldLayoutId id="2147483690" r:id="rId11"/>
    <p:sldLayoutId id="2147483691" r:id="rId12"/>
    <p:sldLayoutId id="2147483726" r:id="rId13"/>
    <p:sldLayoutId id="2147483727" r:id="rId14"/>
    <p:sldLayoutId id="2147483728" r:id="rId15"/>
    <p:sldLayoutId id="2147483729" r:id="rId16"/>
    <p:sldLayoutId id="2147483696" r:id="rId17"/>
    <p:sldLayoutId id="2147483730" r:id="rId18"/>
    <p:sldLayoutId id="2147483731" r:id="rId19"/>
    <p:sldLayoutId id="2147483732" r:id="rId20"/>
    <p:sldLayoutId id="2147483733" r:id="rId21"/>
    <p:sldLayoutId id="2147483699" r:id="rId22"/>
    <p:sldLayoutId id="2147483734" r:id="rId23"/>
    <p:sldLayoutId id="2147483735" r:id="rId24"/>
    <p:sldLayoutId id="2147483736" r:id="rId25"/>
    <p:sldLayoutId id="2147483737" r:id="rId26"/>
    <p:sldLayoutId id="2147483704" r:id="rId27"/>
    <p:sldLayoutId id="2147483738" r:id="rId28"/>
    <p:sldLayoutId id="2147483739" r:id="rId29"/>
    <p:sldLayoutId id="2147483740" r:id="rId30"/>
    <p:sldLayoutId id="2147483707" r:id="rId31"/>
    <p:sldLayoutId id="2147483741" r:id="rId32"/>
    <p:sldLayoutId id="2147483742" r:id="rId33"/>
    <p:sldLayoutId id="2147483710" r:id="rId34"/>
    <p:sldLayoutId id="2147483668" r:id="rId35"/>
    <p:sldLayoutId id="2147483743" r:id="rId36"/>
    <p:sldLayoutId id="2147483744" r:id="rId37"/>
    <p:sldLayoutId id="2147483745" r:id="rId38"/>
    <p:sldLayoutId id="2147483714"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01400598-B436-4DAA-9217-9A72B6EE0ACD}"/>
              </a:ext>
            </a:extLst>
          </p:cNvPr>
          <p:cNvGrpSpPr/>
          <p:nvPr userDrawn="1"/>
        </p:nvGrpSpPr>
        <p:grpSpPr>
          <a:xfrm rot="5400000">
            <a:off x="6915168" y="2475623"/>
            <a:ext cx="1077218" cy="466317"/>
            <a:chOff x="2383367" y="5545015"/>
            <a:chExt cx="1134534" cy="466318"/>
          </a:xfrm>
          <a:solidFill>
            <a:srgbClr val="8FCB41"/>
          </a:solidFill>
          <a:effectLst>
            <a:outerShdw blurRad="50800" dist="38100" dir="2700000" algn="tl" rotWithShape="0">
              <a:prstClr val="black">
                <a:alpha val="40000"/>
              </a:prstClr>
            </a:outerShdw>
          </a:effectLst>
        </p:grpSpPr>
        <p:sp>
          <p:nvSpPr>
            <p:cNvPr id="106" name="Rectangle: Top Corners Rounded 105">
              <a:extLst>
                <a:ext uri="{FF2B5EF4-FFF2-40B4-BE49-F238E27FC236}">
                  <a16:creationId xmlns:a16="http://schemas.microsoft.com/office/drawing/2014/main" id="{31A3C94E-3EAE-4578-ABA2-52DF4714DEBE}"/>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FB53C92D-EBF1-4773-B9EB-15298BC9A948}"/>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8" name="Picture 107" descr="A picture containing clipart&#10;&#10;Description automatically generated">
            <a:extLst>
              <a:ext uri="{FF2B5EF4-FFF2-40B4-BE49-F238E27FC236}">
                <a16:creationId xmlns:a16="http://schemas.microsoft.com/office/drawing/2014/main" id="{35CBBBA4-86FF-4E7D-BF24-121D70E88C22}"/>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23111" r="4889" b="3859"/>
          <a:stretch/>
        </p:blipFill>
        <p:spPr>
          <a:xfrm rot="5400000">
            <a:off x="7058861" y="2610808"/>
            <a:ext cx="814328" cy="214447"/>
          </a:xfrm>
          <a:prstGeom prst="rect">
            <a:avLst/>
          </a:prstGeom>
        </p:spPr>
      </p:pic>
      <p:pic>
        <p:nvPicPr>
          <p:cNvPr id="55" name="Picture 54" descr="A close up of a logo&#10;&#10;Description automatically generated">
            <a:extLst>
              <a:ext uri="{FF2B5EF4-FFF2-40B4-BE49-F238E27FC236}">
                <a16:creationId xmlns:a16="http://schemas.microsoft.com/office/drawing/2014/main" id="{2C17E0D1-0A57-4015-BBF7-A40D927CD23A}"/>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t="66752" r="6859"/>
          <a:stretch/>
        </p:blipFill>
        <p:spPr>
          <a:xfrm>
            <a:off x="-6556" y="6714138"/>
            <a:ext cx="7223192" cy="3344262"/>
          </a:xfrm>
          <a:prstGeom prst="rect">
            <a:avLst/>
          </a:prstGeom>
        </p:spPr>
      </p:pic>
      <p:pic>
        <p:nvPicPr>
          <p:cNvPr id="3" name="Picture 2" descr="A close up of a logo&#10;&#10;Description automatically generated">
            <a:extLst>
              <a:ext uri="{FF2B5EF4-FFF2-40B4-BE49-F238E27FC236}">
                <a16:creationId xmlns:a16="http://schemas.microsoft.com/office/drawing/2014/main" id="{CB8ED527-0E78-4486-8A6C-85CDFA8B4FD6}"/>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t="66752" r="6859"/>
          <a:stretch/>
        </p:blipFill>
        <p:spPr>
          <a:xfrm rot="10800000">
            <a:off x="-3090" y="-2594"/>
            <a:ext cx="7223192" cy="3344262"/>
          </a:xfrm>
          <a:prstGeom prst="rect">
            <a:avLst/>
          </a:prstGeom>
        </p:spPr>
      </p:pic>
      <p:grpSp>
        <p:nvGrpSpPr>
          <p:cNvPr id="98" name="Group 97">
            <a:extLst>
              <a:ext uri="{FF2B5EF4-FFF2-40B4-BE49-F238E27FC236}">
                <a16:creationId xmlns:a16="http://schemas.microsoft.com/office/drawing/2014/main" id="{D58BF436-BB24-4A76-AF8E-0FB9B323946B}"/>
              </a:ext>
            </a:extLst>
          </p:cNvPr>
          <p:cNvGrpSpPr/>
          <p:nvPr userDrawn="1"/>
        </p:nvGrpSpPr>
        <p:grpSpPr>
          <a:xfrm rot="5400000">
            <a:off x="6924220" y="562504"/>
            <a:ext cx="1077219" cy="466318"/>
            <a:chOff x="2383367" y="5545015"/>
            <a:chExt cx="1134534" cy="466318"/>
          </a:xfrm>
          <a:effectLst>
            <a:outerShdw blurRad="50800" dist="38100" dir="2700000" algn="tl" rotWithShape="0">
              <a:prstClr val="black">
                <a:alpha val="40000"/>
              </a:prstClr>
            </a:outerShdw>
          </a:effectLst>
        </p:grpSpPr>
        <p:sp>
          <p:nvSpPr>
            <p:cNvPr id="99" name="Rectangle: Top Corners Rounded 98">
              <a:extLst>
                <a:ext uri="{FF2B5EF4-FFF2-40B4-BE49-F238E27FC236}">
                  <a16:creationId xmlns:a16="http://schemas.microsoft.com/office/drawing/2014/main" id="{661099DE-EC19-4149-B486-A90C759278E7}"/>
                </a:ext>
              </a:extLst>
            </p:cNvPr>
            <p:cNvSpPr/>
            <p:nvPr/>
          </p:nvSpPr>
          <p:spPr>
            <a:xfrm>
              <a:off x="2450122" y="5545015"/>
              <a:ext cx="1005840" cy="369332"/>
            </a:xfrm>
            <a:prstGeom prst="round2SameRect">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82B705B8-C466-4ADC-B383-F1A382ACBCCA}"/>
                </a:ext>
              </a:extLst>
            </p:cNvPr>
            <p:cNvSpPr/>
            <p:nvPr/>
          </p:nvSpPr>
          <p:spPr>
            <a:xfrm>
              <a:off x="2383367" y="5886992"/>
              <a:ext cx="1134534" cy="124341"/>
            </a:xfrm>
            <a:prstGeom prst="trapezoid">
              <a:avLst>
                <a:gd name="adj" fmla="val 61364"/>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00">
            <a:extLst>
              <a:ext uri="{FF2B5EF4-FFF2-40B4-BE49-F238E27FC236}">
                <a16:creationId xmlns:a16="http://schemas.microsoft.com/office/drawing/2014/main" id="{092446DB-A860-4C26-B75A-2E8BF2D10446}"/>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24552" t="12255" r="7282"/>
          <a:stretch/>
        </p:blipFill>
        <p:spPr>
          <a:xfrm rot="5400000">
            <a:off x="7050410" y="679031"/>
            <a:ext cx="813794" cy="206591"/>
          </a:xfrm>
          <a:prstGeom prst="rect">
            <a:avLst/>
          </a:prstGeom>
          <a:ln>
            <a:noFill/>
          </a:ln>
        </p:spPr>
      </p:pic>
      <p:grpSp>
        <p:nvGrpSpPr>
          <p:cNvPr id="54" name="Group 53">
            <a:extLst>
              <a:ext uri="{FF2B5EF4-FFF2-40B4-BE49-F238E27FC236}">
                <a16:creationId xmlns:a16="http://schemas.microsoft.com/office/drawing/2014/main" id="{0B85BCE7-561A-4C50-BD7F-B3CE6535A511}"/>
              </a:ext>
            </a:extLst>
          </p:cNvPr>
          <p:cNvGrpSpPr/>
          <p:nvPr userDrawn="1"/>
        </p:nvGrpSpPr>
        <p:grpSpPr>
          <a:xfrm rot="5400000">
            <a:off x="6924221" y="1498283"/>
            <a:ext cx="1077218" cy="466318"/>
            <a:chOff x="2383367" y="5545015"/>
            <a:chExt cx="1134534" cy="466318"/>
          </a:xfrm>
          <a:solidFill>
            <a:srgbClr val="FFA935"/>
          </a:solidFill>
          <a:effectLst>
            <a:outerShdw blurRad="50800" dist="38100" dir="2700000" algn="tl" rotWithShape="0">
              <a:prstClr val="black">
                <a:alpha val="40000"/>
              </a:prstClr>
            </a:outerShdw>
          </a:effectLst>
        </p:grpSpPr>
        <p:sp>
          <p:nvSpPr>
            <p:cNvPr id="57" name="Rectangle: Top Corners Rounded 56">
              <a:extLst>
                <a:ext uri="{FF2B5EF4-FFF2-40B4-BE49-F238E27FC236}">
                  <a16:creationId xmlns:a16="http://schemas.microsoft.com/office/drawing/2014/main" id="{B1BAD871-546C-4BA7-9B37-83FFC293D3E5}"/>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8D24C12A-C054-4B1C-9450-5D0ADD20C0D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EDC5F86E-A05B-451C-AB37-B1B4726AD4D2}"/>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21045"/>
          <a:stretch/>
        </p:blipFill>
        <p:spPr>
          <a:xfrm rot="5400000">
            <a:off x="7042714" y="1635851"/>
            <a:ext cx="849005" cy="212064"/>
          </a:xfrm>
          <a:prstGeom prst="rect">
            <a:avLst/>
          </a:prstGeom>
        </p:spPr>
      </p:pic>
      <p:sp>
        <p:nvSpPr>
          <p:cNvPr id="67" name="TextBox 66">
            <a:extLst>
              <a:ext uri="{FF2B5EF4-FFF2-40B4-BE49-F238E27FC236}">
                <a16:creationId xmlns:a16="http://schemas.microsoft.com/office/drawing/2014/main" id="{51903343-29A3-48CB-8E74-63950D5CC481}"/>
              </a:ext>
            </a:extLst>
          </p:cNvPr>
          <p:cNvSpPr txBox="1"/>
          <p:nvPr userDrawn="1"/>
        </p:nvSpPr>
        <p:spPr>
          <a:xfrm>
            <a:off x="498704" y="9543250"/>
            <a:ext cx="4237344" cy="200055"/>
          </a:xfrm>
          <a:prstGeom prst="rect">
            <a:avLst/>
          </a:prstGeom>
          <a:noFill/>
        </p:spPr>
        <p:txBody>
          <a:bodyPr wrap="square" rtlCol="0">
            <a:spAutoFit/>
          </a:bodyPr>
          <a:lstStyle/>
          <a:p>
            <a:pPr algn="l"/>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68" name="Picture 67" descr="A close up of a sign&#10;&#10;Description automatically generated">
            <a:extLst>
              <a:ext uri="{FF2B5EF4-FFF2-40B4-BE49-F238E27FC236}">
                <a16:creationId xmlns:a16="http://schemas.microsoft.com/office/drawing/2014/main" id="{84ABCE2A-679B-49BC-A720-00156FC41404}"/>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5705323" y="8863563"/>
            <a:ext cx="1032791" cy="779714"/>
          </a:xfrm>
          <a:prstGeom prst="rect">
            <a:avLst/>
          </a:prstGeom>
        </p:spPr>
      </p:pic>
      <p:grpSp>
        <p:nvGrpSpPr>
          <p:cNvPr id="69" name="Group 68">
            <a:extLst>
              <a:ext uri="{FF2B5EF4-FFF2-40B4-BE49-F238E27FC236}">
                <a16:creationId xmlns:a16="http://schemas.microsoft.com/office/drawing/2014/main" id="{9DC23252-E6D5-4205-A45D-30FD7623C66C}"/>
              </a:ext>
            </a:extLst>
          </p:cNvPr>
          <p:cNvGrpSpPr/>
          <p:nvPr userDrawn="1"/>
        </p:nvGrpSpPr>
        <p:grpSpPr>
          <a:xfrm rot="5400000">
            <a:off x="6925811" y="9317007"/>
            <a:ext cx="1077218" cy="466318"/>
            <a:chOff x="2383367" y="5545015"/>
            <a:chExt cx="1134534" cy="466318"/>
          </a:xfrm>
          <a:solidFill>
            <a:srgbClr val="22419F"/>
          </a:solidFill>
          <a:effectLst>
            <a:outerShdw blurRad="50800" dist="38100" dir="2700000" algn="tl" rotWithShape="0">
              <a:prstClr val="black">
                <a:alpha val="40000"/>
              </a:prstClr>
            </a:outerShdw>
          </a:effectLst>
        </p:grpSpPr>
        <p:sp>
          <p:nvSpPr>
            <p:cNvPr id="70" name="Rectangle: Top Corners Rounded 69">
              <a:extLst>
                <a:ext uri="{FF2B5EF4-FFF2-40B4-BE49-F238E27FC236}">
                  <a16:creationId xmlns:a16="http://schemas.microsoft.com/office/drawing/2014/main" id="{50E99AF0-DC38-4D42-9298-E41C956D3FE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8F656ED-7B56-4359-BBB9-38F25BC9CFF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A2C19A08-03DA-422A-BF26-FF3D8EE4E208}"/>
              </a:ext>
            </a:extLst>
          </p:cNvPr>
          <p:cNvPicPr>
            <a:picLocks noChangeAspect="1"/>
          </p:cNvPicPr>
          <p:nvPr userDrawn="1"/>
        </p:nvPicPr>
        <p:blipFill rotWithShape="1">
          <a:blip r:embed="rId46">
            <a:extLst>
              <a:ext uri="{28A0092B-C50C-407E-A947-70E740481C1C}">
                <a14:useLocalDpi xmlns:a14="http://schemas.microsoft.com/office/drawing/2010/main" val="0"/>
              </a:ext>
            </a:extLst>
          </a:blip>
          <a:srcRect l="20483"/>
          <a:stretch/>
        </p:blipFill>
        <p:spPr>
          <a:xfrm rot="5400000">
            <a:off x="7007181" y="9457375"/>
            <a:ext cx="907146" cy="224988"/>
          </a:xfrm>
          <a:prstGeom prst="rect">
            <a:avLst/>
          </a:prstGeom>
        </p:spPr>
      </p:pic>
      <p:grpSp>
        <p:nvGrpSpPr>
          <p:cNvPr id="73" name="Group 72">
            <a:extLst>
              <a:ext uri="{FF2B5EF4-FFF2-40B4-BE49-F238E27FC236}">
                <a16:creationId xmlns:a16="http://schemas.microsoft.com/office/drawing/2014/main" id="{1A3E6860-BE2B-4CC4-BFC4-885D8AC970B9}"/>
              </a:ext>
            </a:extLst>
          </p:cNvPr>
          <p:cNvGrpSpPr/>
          <p:nvPr userDrawn="1"/>
        </p:nvGrpSpPr>
        <p:grpSpPr>
          <a:xfrm rot="5400000">
            <a:off x="6924219" y="8339661"/>
            <a:ext cx="1077221" cy="466318"/>
            <a:chOff x="2383367" y="5545015"/>
            <a:chExt cx="1134534" cy="466318"/>
          </a:xfrm>
          <a:solidFill>
            <a:srgbClr val="8E52A1"/>
          </a:solidFill>
          <a:effectLst>
            <a:outerShdw blurRad="50800" dist="38100" dir="2700000" algn="tl" rotWithShape="0">
              <a:prstClr val="black">
                <a:alpha val="40000"/>
              </a:prstClr>
            </a:outerShdw>
          </a:effectLst>
        </p:grpSpPr>
        <p:sp>
          <p:nvSpPr>
            <p:cNvPr id="74" name="Rectangle: Top Corners Rounded 73">
              <a:extLst>
                <a:ext uri="{FF2B5EF4-FFF2-40B4-BE49-F238E27FC236}">
                  <a16:creationId xmlns:a16="http://schemas.microsoft.com/office/drawing/2014/main" id="{34FFC6CC-F3DF-40EC-9A5B-ACAEC97E10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C17437D0-59D7-48E4-9149-83F24DC0379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a:extLst>
              <a:ext uri="{FF2B5EF4-FFF2-40B4-BE49-F238E27FC236}">
                <a16:creationId xmlns:a16="http://schemas.microsoft.com/office/drawing/2014/main" id="{F07836A7-8C4D-45A7-92E1-02FED1BA7B09}"/>
              </a:ext>
            </a:extLst>
          </p:cNvPr>
          <p:cNvPicPr>
            <a:picLocks noChangeAspect="1"/>
          </p:cNvPicPr>
          <p:nvPr userDrawn="1"/>
        </p:nvPicPr>
        <p:blipFill rotWithShape="1">
          <a:blip r:embed="rId47">
            <a:extLst>
              <a:ext uri="{28A0092B-C50C-407E-A947-70E740481C1C}">
                <a14:useLocalDpi xmlns:a14="http://schemas.microsoft.com/office/drawing/2010/main" val="0"/>
              </a:ext>
            </a:extLst>
          </a:blip>
          <a:srcRect l="32689" r="12315"/>
          <a:stretch/>
        </p:blipFill>
        <p:spPr>
          <a:xfrm rot="5400000">
            <a:off x="7107693" y="8458623"/>
            <a:ext cx="727392" cy="260844"/>
          </a:xfrm>
          <a:prstGeom prst="rect">
            <a:avLst/>
          </a:prstGeom>
        </p:spPr>
      </p:pic>
      <p:grpSp>
        <p:nvGrpSpPr>
          <p:cNvPr id="77" name="Group 76">
            <a:extLst>
              <a:ext uri="{FF2B5EF4-FFF2-40B4-BE49-F238E27FC236}">
                <a16:creationId xmlns:a16="http://schemas.microsoft.com/office/drawing/2014/main" id="{1D8317E2-015F-441C-8BD2-46E2D1F45C6D}"/>
              </a:ext>
            </a:extLst>
          </p:cNvPr>
          <p:cNvGrpSpPr/>
          <p:nvPr userDrawn="1"/>
        </p:nvGrpSpPr>
        <p:grpSpPr>
          <a:xfrm rot="5400000">
            <a:off x="6924219" y="7362321"/>
            <a:ext cx="1077221" cy="466318"/>
            <a:chOff x="2383367" y="5545015"/>
            <a:chExt cx="1134534" cy="466318"/>
          </a:xfrm>
          <a:solidFill>
            <a:srgbClr val="E03F4C"/>
          </a:solidFill>
          <a:effectLst>
            <a:outerShdw blurRad="50800" dist="38100" dir="2700000" algn="tl" rotWithShape="0">
              <a:prstClr val="black">
                <a:alpha val="40000"/>
              </a:prstClr>
            </a:outerShdw>
          </a:effectLst>
        </p:grpSpPr>
        <p:sp>
          <p:nvSpPr>
            <p:cNvPr id="78" name="Rectangle: Top Corners Rounded 77">
              <a:extLst>
                <a:ext uri="{FF2B5EF4-FFF2-40B4-BE49-F238E27FC236}">
                  <a16:creationId xmlns:a16="http://schemas.microsoft.com/office/drawing/2014/main" id="{6D2CA6E6-221B-4BEC-9D45-0B034CB84BF4}"/>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702C842F-B447-4885-BAA7-F6107B3745E1}"/>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descr="A drawing of a face&#10;&#10;Description automatically generated">
            <a:extLst>
              <a:ext uri="{FF2B5EF4-FFF2-40B4-BE49-F238E27FC236}">
                <a16:creationId xmlns:a16="http://schemas.microsoft.com/office/drawing/2014/main" id="{D2458002-FF59-490D-815C-84791A25848C}"/>
              </a:ext>
            </a:extLst>
          </p:cNvPr>
          <p:cNvPicPr>
            <a:picLocks noChangeAspect="1"/>
          </p:cNvPicPr>
          <p:nvPr userDrawn="1"/>
        </p:nvPicPr>
        <p:blipFill rotWithShape="1">
          <a:blip r:embed="rId48">
            <a:extLst>
              <a:ext uri="{28A0092B-C50C-407E-A947-70E740481C1C}">
                <a14:useLocalDpi xmlns:a14="http://schemas.microsoft.com/office/drawing/2010/main" val="0"/>
              </a:ext>
            </a:extLst>
          </a:blip>
          <a:srcRect l="22283"/>
          <a:stretch/>
        </p:blipFill>
        <p:spPr>
          <a:xfrm rot="5400000">
            <a:off x="7017449" y="7496945"/>
            <a:ext cx="886612" cy="224987"/>
          </a:xfrm>
          <a:prstGeom prst="rect">
            <a:avLst/>
          </a:prstGeom>
        </p:spPr>
      </p:pic>
      <p:grpSp>
        <p:nvGrpSpPr>
          <p:cNvPr id="81" name="Group 80">
            <a:extLst>
              <a:ext uri="{FF2B5EF4-FFF2-40B4-BE49-F238E27FC236}">
                <a16:creationId xmlns:a16="http://schemas.microsoft.com/office/drawing/2014/main" id="{8E4441D9-F0C9-4F02-803E-0C2B8BC02A11}"/>
              </a:ext>
            </a:extLst>
          </p:cNvPr>
          <p:cNvGrpSpPr/>
          <p:nvPr userDrawn="1"/>
        </p:nvGrpSpPr>
        <p:grpSpPr>
          <a:xfrm rot="5400000">
            <a:off x="6924219" y="6384981"/>
            <a:ext cx="1077221" cy="466318"/>
            <a:chOff x="2383367" y="5545015"/>
            <a:chExt cx="1134534" cy="466318"/>
          </a:xfrm>
          <a:solidFill>
            <a:srgbClr val="EE4C9B"/>
          </a:solidFill>
          <a:effectLst>
            <a:outerShdw blurRad="50800" dist="38100" dir="2700000" algn="tl" rotWithShape="0">
              <a:prstClr val="black">
                <a:alpha val="40000"/>
              </a:prstClr>
            </a:outerShdw>
          </a:effectLst>
        </p:grpSpPr>
        <p:sp>
          <p:nvSpPr>
            <p:cNvPr id="82" name="Rectangle: Top Corners Rounded 81">
              <a:extLst>
                <a:ext uri="{FF2B5EF4-FFF2-40B4-BE49-F238E27FC236}">
                  <a16:creationId xmlns:a16="http://schemas.microsoft.com/office/drawing/2014/main" id="{615624B2-5218-446C-8F12-EAB1DA0D24FD}"/>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3391A5C0-0BA0-436D-86E9-05797C27720A}"/>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8F928F7E-37A8-4088-AA44-FB0D50DE7730}"/>
              </a:ext>
            </a:extLst>
          </p:cNvPr>
          <p:cNvPicPr>
            <a:picLocks noChangeAspect="1"/>
          </p:cNvPicPr>
          <p:nvPr userDrawn="1"/>
        </p:nvPicPr>
        <p:blipFill rotWithShape="1">
          <a:blip r:embed="rId49">
            <a:extLst>
              <a:ext uri="{28A0092B-C50C-407E-A947-70E740481C1C}">
                <a14:useLocalDpi xmlns:a14="http://schemas.microsoft.com/office/drawing/2010/main" val="0"/>
              </a:ext>
            </a:extLst>
          </a:blip>
          <a:srcRect l="43347" r="10912"/>
          <a:stretch/>
        </p:blipFill>
        <p:spPr>
          <a:xfrm rot="5400000">
            <a:off x="7166341" y="6549058"/>
            <a:ext cx="582125" cy="250986"/>
          </a:xfrm>
          <a:prstGeom prst="rect">
            <a:avLst/>
          </a:prstGeom>
        </p:spPr>
      </p:pic>
      <p:grpSp>
        <p:nvGrpSpPr>
          <p:cNvPr id="85" name="Group 84">
            <a:extLst>
              <a:ext uri="{FF2B5EF4-FFF2-40B4-BE49-F238E27FC236}">
                <a16:creationId xmlns:a16="http://schemas.microsoft.com/office/drawing/2014/main" id="{C11796FB-CA8C-4224-BF39-75D6386814DE}"/>
              </a:ext>
            </a:extLst>
          </p:cNvPr>
          <p:cNvGrpSpPr/>
          <p:nvPr userDrawn="1"/>
        </p:nvGrpSpPr>
        <p:grpSpPr>
          <a:xfrm rot="5400000">
            <a:off x="6924219" y="5407641"/>
            <a:ext cx="1077221" cy="466318"/>
            <a:chOff x="2383367" y="5545015"/>
            <a:chExt cx="1134534" cy="466318"/>
          </a:xfrm>
          <a:solidFill>
            <a:srgbClr val="33B85A"/>
          </a:solidFill>
          <a:effectLst>
            <a:outerShdw blurRad="50800" dist="38100" dir="2700000" algn="tl" rotWithShape="0">
              <a:prstClr val="black">
                <a:alpha val="40000"/>
              </a:prstClr>
            </a:outerShdw>
          </a:effectLst>
        </p:grpSpPr>
        <p:sp>
          <p:nvSpPr>
            <p:cNvPr id="86" name="Rectangle: Top Corners Rounded 85">
              <a:extLst>
                <a:ext uri="{FF2B5EF4-FFF2-40B4-BE49-F238E27FC236}">
                  <a16:creationId xmlns:a16="http://schemas.microsoft.com/office/drawing/2014/main" id="{012E6B48-E8F2-435C-9424-169E5BA91398}"/>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037BCC1B-9E1F-40D3-B0D7-5F0699B4A10E}"/>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Picture 87">
            <a:extLst>
              <a:ext uri="{FF2B5EF4-FFF2-40B4-BE49-F238E27FC236}">
                <a16:creationId xmlns:a16="http://schemas.microsoft.com/office/drawing/2014/main" id="{EDECBF03-9E20-484D-A95F-DDBE2AB33F4D}"/>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l="35635" r="16524"/>
          <a:stretch/>
        </p:blipFill>
        <p:spPr>
          <a:xfrm rot="5400000">
            <a:off x="7124921" y="5528931"/>
            <a:ext cx="667261" cy="275067"/>
          </a:xfrm>
          <a:prstGeom prst="rect">
            <a:avLst/>
          </a:prstGeom>
        </p:spPr>
      </p:pic>
      <p:grpSp>
        <p:nvGrpSpPr>
          <p:cNvPr id="89" name="Group 88">
            <a:extLst>
              <a:ext uri="{FF2B5EF4-FFF2-40B4-BE49-F238E27FC236}">
                <a16:creationId xmlns:a16="http://schemas.microsoft.com/office/drawing/2014/main" id="{0CECEB6D-ECCB-4C03-8086-2BDF048EAA7F}"/>
              </a:ext>
            </a:extLst>
          </p:cNvPr>
          <p:cNvGrpSpPr/>
          <p:nvPr userDrawn="1"/>
        </p:nvGrpSpPr>
        <p:grpSpPr>
          <a:xfrm rot="5400000">
            <a:off x="6924221" y="4430303"/>
            <a:ext cx="1077218" cy="466318"/>
            <a:chOff x="2383367" y="5545015"/>
            <a:chExt cx="1134534" cy="466318"/>
          </a:xfrm>
          <a:solidFill>
            <a:srgbClr val="00A7B9"/>
          </a:solidFill>
          <a:effectLst>
            <a:outerShdw blurRad="50800" dist="38100" dir="2700000" algn="tl" rotWithShape="0">
              <a:prstClr val="black">
                <a:alpha val="40000"/>
              </a:prstClr>
            </a:outerShdw>
          </a:effectLst>
        </p:grpSpPr>
        <p:sp>
          <p:nvSpPr>
            <p:cNvPr id="90" name="Rectangle: Top Corners Rounded 89">
              <a:extLst>
                <a:ext uri="{FF2B5EF4-FFF2-40B4-BE49-F238E27FC236}">
                  <a16:creationId xmlns:a16="http://schemas.microsoft.com/office/drawing/2014/main" id="{94BC874C-500F-4A3B-8246-7C98037D4990}"/>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AC9BA890-A92D-4375-B5DE-D3EDD6C021D7}"/>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 name="Picture 94">
            <a:extLst>
              <a:ext uri="{FF2B5EF4-FFF2-40B4-BE49-F238E27FC236}">
                <a16:creationId xmlns:a16="http://schemas.microsoft.com/office/drawing/2014/main" id="{2F69EE23-2125-4ED1-ADD8-F4A1DE96B9A0}"/>
              </a:ext>
            </a:extLst>
          </p:cNvPr>
          <p:cNvPicPr>
            <a:picLocks noChangeAspect="1"/>
          </p:cNvPicPr>
          <p:nvPr userDrawn="1"/>
        </p:nvPicPr>
        <p:blipFill rotWithShape="1">
          <a:blip r:embed="rId51">
            <a:extLst>
              <a:ext uri="{28A0092B-C50C-407E-A947-70E740481C1C}">
                <a14:useLocalDpi xmlns:a14="http://schemas.microsoft.com/office/drawing/2010/main" val="0"/>
              </a:ext>
            </a:extLst>
          </a:blip>
          <a:srcRect l="37809" t="22075" r="17926" b="-1"/>
          <a:stretch/>
        </p:blipFill>
        <p:spPr>
          <a:xfrm rot="5400000">
            <a:off x="7120316" y="4581971"/>
            <a:ext cx="625025" cy="217005"/>
          </a:xfrm>
          <a:prstGeom prst="rect">
            <a:avLst/>
          </a:prstGeom>
        </p:spPr>
      </p:pic>
      <p:sp>
        <p:nvSpPr>
          <p:cNvPr id="97" name="Rectangle 96">
            <a:extLst>
              <a:ext uri="{FF2B5EF4-FFF2-40B4-BE49-F238E27FC236}">
                <a16:creationId xmlns:a16="http://schemas.microsoft.com/office/drawing/2014/main" id="{BDAF13CF-0BB5-40CC-BD56-DBA0A28D8915}"/>
              </a:ext>
            </a:extLst>
          </p:cNvPr>
          <p:cNvSpPr/>
          <p:nvPr userDrawn="1"/>
        </p:nvSpPr>
        <p:spPr>
          <a:xfrm>
            <a:off x="7228641" y="-31031"/>
            <a:ext cx="543759" cy="10060996"/>
          </a:xfrm>
          <a:prstGeom prst="rect">
            <a:avLst/>
          </a:prstGeom>
          <a:solidFill>
            <a:srgbClr val="000000">
              <a:alpha val="34118"/>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 name="Picture 101" descr="A close up of a sign&#10;&#10;Description automatically generated">
            <a:extLst>
              <a:ext uri="{FF2B5EF4-FFF2-40B4-BE49-F238E27FC236}">
                <a16:creationId xmlns:a16="http://schemas.microsoft.com/office/drawing/2014/main" id="{5DF73CA3-D9DA-4A10-9416-325D87CC3798}"/>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t="80699"/>
          <a:stretch/>
        </p:blipFill>
        <p:spPr>
          <a:xfrm>
            <a:off x="1630780" y="796542"/>
            <a:ext cx="1980816" cy="295550"/>
          </a:xfrm>
          <a:prstGeom prst="rect">
            <a:avLst/>
          </a:prstGeom>
        </p:spPr>
      </p:pic>
      <p:pic>
        <p:nvPicPr>
          <p:cNvPr id="103" name="Picture 102" descr="A close up of a sign&#10;&#10;Description automatically generated">
            <a:extLst>
              <a:ext uri="{FF2B5EF4-FFF2-40B4-BE49-F238E27FC236}">
                <a16:creationId xmlns:a16="http://schemas.microsoft.com/office/drawing/2014/main" id="{C536AE54-CC4F-4FD3-81DB-0CA8A16DED23}"/>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0773" t="-6623" r="9444" b="16991"/>
          <a:stretch/>
        </p:blipFill>
        <p:spPr>
          <a:xfrm>
            <a:off x="985980" y="714077"/>
            <a:ext cx="518357" cy="450182"/>
          </a:xfrm>
          <a:prstGeom prst="rect">
            <a:avLst/>
          </a:prstGeom>
        </p:spPr>
      </p:pic>
      <p:pic>
        <p:nvPicPr>
          <p:cNvPr id="5" name="Picture 4">
            <a:extLst>
              <a:ext uri="{FF2B5EF4-FFF2-40B4-BE49-F238E27FC236}">
                <a16:creationId xmlns:a16="http://schemas.microsoft.com/office/drawing/2014/main" id="{886D02B9-8538-4B29-9563-8E62E69D6408}"/>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l="13911" t="42345" r="14348"/>
          <a:stretch/>
        </p:blipFill>
        <p:spPr>
          <a:xfrm>
            <a:off x="755903" y="938784"/>
            <a:ext cx="3130297" cy="664835"/>
          </a:xfrm>
          <a:prstGeom prst="rect">
            <a:avLst/>
          </a:prstGeom>
        </p:spPr>
      </p:pic>
      <p:sp>
        <p:nvSpPr>
          <p:cNvPr id="110" name="Rectangle 109">
            <a:extLst>
              <a:ext uri="{FF2B5EF4-FFF2-40B4-BE49-F238E27FC236}">
                <a16:creationId xmlns:a16="http://schemas.microsoft.com/office/drawing/2014/main" id="{5502839A-723E-4E25-8914-37196E733119}"/>
              </a:ext>
            </a:extLst>
          </p:cNvPr>
          <p:cNvSpPr/>
          <p:nvPr userDrawn="1"/>
        </p:nvSpPr>
        <p:spPr>
          <a:xfrm>
            <a:off x="859536" y="672313"/>
            <a:ext cx="2926080" cy="56350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descr="A close up of a sign&#10;&#10;Description automatically generated">
            <a:extLst>
              <a:ext uri="{FF2B5EF4-FFF2-40B4-BE49-F238E27FC236}">
                <a16:creationId xmlns:a16="http://schemas.microsoft.com/office/drawing/2014/main" id="{DF8D7300-73CB-48EC-B3F2-AD6AA5EC6F5C}"/>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t="80699"/>
          <a:stretch/>
        </p:blipFill>
        <p:spPr>
          <a:xfrm>
            <a:off x="1630780" y="806292"/>
            <a:ext cx="1980816" cy="295550"/>
          </a:xfrm>
          <a:prstGeom prst="rect">
            <a:avLst/>
          </a:prstGeom>
        </p:spPr>
      </p:pic>
      <p:pic>
        <p:nvPicPr>
          <p:cNvPr id="112" name="Picture 111" descr="A close up of a sign&#10;&#10;Description automatically generated">
            <a:extLst>
              <a:ext uri="{FF2B5EF4-FFF2-40B4-BE49-F238E27FC236}">
                <a16:creationId xmlns:a16="http://schemas.microsoft.com/office/drawing/2014/main" id="{02041283-7127-42E2-B8D0-EDE287B62CF7}"/>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0773" t="-6623" r="9444" b="16991"/>
          <a:stretch/>
        </p:blipFill>
        <p:spPr>
          <a:xfrm>
            <a:off x="985980" y="723827"/>
            <a:ext cx="518357" cy="450182"/>
          </a:xfrm>
          <a:prstGeom prst="rect">
            <a:avLst/>
          </a:prstGeom>
        </p:spPr>
      </p:pic>
      <p:grpSp>
        <p:nvGrpSpPr>
          <p:cNvPr id="92" name="Group 91">
            <a:extLst>
              <a:ext uri="{FF2B5EF4-FFF2-40B4-BE49-F238E27FC236}">
                <a16:creationId xmlns:a16="http://schemas.microsoft.com/office/drawing/2014/main" id="{5B5B3679-EAC9-427A-9C30-1E7665C94F3A}"/>
              </a:ext>
            </a:extLst>
          </p:cNvPr>
          <p:cNvGrpSpPr/>
          <p:nvPr userDrawn="1"/>
        </p:nvGrpSpPr>
        <p:grpSpPr>
          <a:xfrm rot="5400000">
            <a:off x="6924221" y="3452963"/>
            <a:ext cx="1077218" cy="466318"/>
            <a:chOff x="2383367" y="5545015"/>
            <a:chExt cx="1134534" cy="466318"/>
          </a:xfrm>
          <a:solidFill>
            <a:srgbClr val="764C28"/>
          </a:solidFill>
          <a:effectLst>
            <a:outerShdw blurRad="50800" dist="38100" dir="2700000" algn="tl" rotWithShape="0">
              <a:prstClr val="black">
                <a:alpha val="40000"/>
              </a:prstClr>
            </a:outerShdw>
          </a:effectLst>
        </p:grpSpPr>
        <p:sp>
          <p:nvSpPr>
            <p:cNvPr id="93" name="Rectangle: Top Corners Rounded 92">
              <a:extLst>
                <a:ext uri="{FF2B5EF4-FFF2-40B4-BE49-F238E27FC236}">
                  <a16:creationId xmlns:a16="http://schemas.microsoft.com/office/drawing/2014/main" id="{FB21C015-F5CF-4287-A185-7D829ED132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61AF1281-118C-432A-BAB3-6C216C02081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6" name="Picture 95" descr="A close up of a sign&#10;&#10;Description automatically generated">
            <a:extLst>
              <a:ext uri="{FF2B5EF4-FFF2-40B4-BE49-F238E27FC236}">
                <a16:creationId xmlns:a16="http://schemas.microsoft.com/office/drawing/2014/main" id="{88E37BA2-7CC0-44E8-B5A5-018EC6A4D142}"/>
              </a:ext>
            </a:extLst>
          </p:cNvPr>
          <p:cNvPicPr>
            <a:picLocks noChangeAspect="1"/>
          </p:cNvPicPr>
          <p:nvPr userDrawn="1"/>
        </p:nvPicPr>
        <p:blipFill rotWithShape="1">
          <a:blip r:embed="rId54">
            <a:extLst>
              <a:ext uri="{28A0092B-C50C-407E-A947-70E740481C1C}">
                <a14:useLocalDpi xmlns:a14="http://schemas.microsoft.com/office/drawing/2010/main" val="0"/>
              </a:ext>
            </a:extLst>
          </a:blip>
          <a:srcRect l="30558" r="10017"/>
          <a:stretch/>
        </p:blipFill>
        <p:spPr>
          <a:xfrm rot="5400000">
            <a:off x="7116903" y="3589464"/>
            <a:ext cx="692889" cy="229950"/>
          </a:xfrm>
          <a:prstGeom prst="rect">
            <a:avLst/>
          </a:prstGeom>
        </p:spPr>
      </p:pic>
    </p:spTree>
    <p:extLst>
      <p:ext uri="{BB962C8B-B14F-4D97-AF65-F5344CB8AC3E}">
        <p14:creationId xmlns:p14="http://schemas.microsoft.com/office/powerpoint/2010/main" val="299017909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C11796FB-CA8C-4224-BF39-75D6386814DE}"/>
              </a:ext>
            </a:extLst>
          </p:cNvPr>
          <p:cNvGrpSpPr/>
          <p:nvPr userDrawn="1"/>
        </p:nvGrpSpPr>
        <p:grpSpPr>
          <a:xfrm rot="5400000">
            <a:off x="6924219" y="5407641"/>
            <a:ext cx="1077221" cy="466318"/>
            <a:chOff x="2383367" y="5545015"/>
            <a:chExt cx="1134534" cy="466318"/>
          </a:xfrm>
          <a:solidFill>
            <a:srgbClr val="33B85A"/>
          </a:solidFill>
          <a:effectLst>
            <a:outerShdw blurRad="50800" dist="38100" dir="2700000" algn="tl" rotWithShape="0">
              <a:prstClr val="black">
                <a:alpha val="40000"/>
              </a:prstClr>
            </a:outerShdw>
          </a:effectLst>
        </p:grpSpPr>
        <p:sp>
          <p:nvSpPr>
            <p:cNvPr id="86" name="Rectangle: Top Corners Rounded 85">
              <a:extLst>
                <a:ext uri="{FF2B5EF4-FFF2-40B4-BE49-F238E27FC236}">
                  <a16:creationId xmlns:a16="http://schemas.microsoft.com/office/drawing/2014/main" id="{012E6B48-E8F2-435C-9424-169E5BA91398}"/>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037BCC1B-9E1F-40D3-B0D7-5F0699B4A10E}"/>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Picture 87">
            <a:extLst>
              <a:ext uri="{FF2B5EF4-FFF2-40B4-BE49-F238E27FC236}">
                <a16:creationId xmlns:a16="http://schemas.microsoft.com/office/drawing/2014/main" id="{EDECBF03-9E20-484D-A95F-DDBE2AB33F4D}"/>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35635" r="16524"/>
          <a:stretch/>
        </p:blipFill>
        <p:spPr>
          <a:xfrm rot="5400000">
            <a:off x="7124921" y="5528931"/>
            <a:ext cx="667261" cy="275067"/>
          </a:xfrm>
          <a:prstGeom prst="rect">
            <a:avLst/>
          </a:prstGeom>
        </p:spPr>
      </p:pic>
      <p:pic>
        <p:nvPicPr>
          <p:cNvPr id="4" name="Picture 3" descr="A close up of a logo&#10;&#10;Description automatically generated">
            <a:extLst>
              <a:ext uri="{FF2B5EF4-FFF2-40B4-BE49-F238E27FC236}">
                <a16:creationId xmlns:a16="http://schemas.microsoft.com/office/drawing/2014/main" id="{0FE7F916-5B6E-4ACA-87D3-5A38AFB70D04}"/>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r="1571"/>
          <a:stretch/>
        </p:blipFill>
        <p:spPr>
          <a:xfrm rot="10800000">
            <a:off x="-437323" y="-23325"/>
            <a:ext cx="7650239" cy="10052622"/>
          </a:xfrm>
          <a:prstGeom prst="rect">
            <a:avLst/>
          </a:prstGeom>
        </p:spPr>
      </p:pic>
      <p:pic>
        <p:nvPicPr>
          <p:cNvPr id="56" name="Picture 55" descr="A close up of a logo&#10;&#10;Description automatically generated">
            <a:extLst>
              <a:ext uri="{FF2B5EF4-FFF2-40B4-BE49-F238E27FC236}">
                <a16:creationId xmlns:a16="http://schemas.microsoft.com/office/drawing/2014/main" id="{C4D265F4-E8AE-41C1-8799-D48C98E1CEA8}"/>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l="1471" t="43394"/>
          <a:stretch/>
        </p:blipFill>
        <p:spPr>
          <a:xfrm>
            <a:off x="-437324" y="4377960"/>
            <a:ext cx="7658102" cy="5710815"/>
          </a:xfrm>
          <a:prstGeom prst="rect">
            <a:avLst/>
          </a:prstGeom>
        </p:spPr>
      </p:pic>
      <p:grpSp>
        <p:nvGrpSpPr>
          <p:cNvPr id="89" name="Group 88">
            <a:extLst>
              <a:ext uri="{FF2B5EF4-FFF2-40B4-BE49-F238E27FC236}">
                <a16:creationId xmlns:a16="http://schemas.microsoft.com/office/drawing/2014/main" id="{0CECEB6D-ECCB-4C03-8086-2BDF048EAA7F}"/>
              </a:ext>
            </a:extLst>
          </p:cNvPr>
          <p:cNvGrpSpPr/>
          <p:nvPr userDrawn="1"/>
        </p:nvGrpSpPr>
        <p:grpSpPr>
          <a:xfrm rot="5400000">
            <a:off x="6924221" y="4430303"/>
            <a:ext cx="1077218" cy="466318"/>
            <a:chOff x="2383367" y="5545015"/>
            <a:chExt cx="1134534" cy="466318"/>
          </a:xfrm>
          <a:solidFill>
            <a:srgbClr val="00A7B9"/>
          </a:solidFill>
          <a:effectLst>
            <a:outerShdw blurRad="50800" dist="38100" dir="2700000" algn="tl" rotWithShape="0">
              <a:prstClr val="black">
                <a:alpha val="40000"/>
              </a:prstClr>
            </a:outerShdw>
          </a:effectLst>
        </p:grpSpPr>
        <p:sp>
          <p:nvSpPr>
            <p:cNvPr id="90" name="Rectangle: Top Corners Rounded 89">
              <a:extLst>
                <a:ext uri="{FF2B5EF4-FFF2-40B4-BE49-F238E27FC236}">
                  <a16:creationId xmlns:a16="http://schemas.microsoft.com/office/drawing/2014/main" id="{94BC874C-500F-4A3B-8246-7C98037D4990}"/>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AC9BA890-A92D-4375-B5DE-D3EDD6C021D7}"/>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 name="Picture 94">
            <a:extLst>
              <a:ext uri="{FF2B5EF4-FFF2-40B4-BE49-F238E27FC236}">
                <a16:creationId xmlns:a16="http://schemas.microsoft.com/office/drawing/2014/main" id="{2F69EE23-2125-4ED1-ADD8-F4A1DE96B9A0}"/>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37809" t="22075" r="17926" b="-1"/>
          <a:stretch/>
        </p:blipFill>
        <p:spPr>
          <a:xfrm rot="5400000">
            <a:off x="7120316" y="4581971"/>
            <a:ext cx="625025" cy="217005"/>
          </a:xfrm>
          <a:prstGeom prst="rect">
            <a:avLst/>
          </a:prstGeom>
        </p:spPr>
      </p:pic>
      <p:grpSp>
        <p:nvGrpSpPr>
          <p:cNvPr id="92" name="Group 91">
            <a:extLst>
              <a:ext uri="{FF2B5EF4-FFF2-40B4-BE49-F238E27FC236}">
                <a16:creationId xmlns:a16="http://schemas.microsoft.com/office/drawing/2014/main" id="{5B5B3679-EAC9-427A-9C30-1E7665C94F3A}"/>
              </a:ext>
            </a:extLst>
          </p:cNvPr>
          <p:cNvGrpSpPr/>
          <p:nvPr userDrawn="1"/>
        </p:nvGrpSpPr>
        <p:grpSpPr>
          <a:xfrm rot="5400000">
            <a:off x="6924221" y="3452963"/>
            <a:ext cx="1077218" cy="466318"/>
            <a:chOff x="2383367" y="5545015"/>
            <a:chExt cx="1134534" cy="466318"/>
          </a:xfrm>
          <a:solidFill>
            <a:srgbClr val="764C28"/>
          </a:solidFill>
          <a:effectLst>
            <a:outerShdw blurRad="50800" dist="38100" dir="2700000" algn="tl" rotWithShape="0">
              <a:prstClr val="black">
                <a:alpha val="40000"/>
              </a:prstClr>
            </a:outerShdw>
          </a:effectLst>
        </p:grpSpPr>
        <p:sp>
          <p:nvSpPr>
            <p:cNvPr id="93" name="Rectangle: Top Corners Rounded 92">
              <a:extLst>
                <a:ext uri="{FF2B5EF4-FFF2-40B4-BE49-F238E27FC236}">
                  <a16:creationId xmlns:a16="http://schemas.microsoft.com/office/drawing/2014/main" id="{FB21C015-F5CF-4287-A185-7D829ED132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61AF1281-118C-432A-BAB3-6C216C02081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6" name="Picture 95" descr="A close up of a sign&#10;&#10;Description automatically generated">
            <a:extLst>
              <a:ext uri="{FF2B5EF4-FFF2-40B4-BE49-F238E27FC236}">
                <a16:creationId xmlns:a16="http://schemas.microsoft.com/office/drawing/2014/main" id="{88E37BA2-7CC0-44E8-B5A5-018EC6A4D142}"/>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30558" r="10017"/>
          <a:stretch/>
        </p:blipFill>
        <p:spPr>
          <a:xfrm rot="5400000">
            <a:off x="7116903" y="3589464"/>
            <a:ext cx="692889" cy="229950"/>
          </a:xfrm>
          <a:prstGeom prst="rect">
            <a:avLst/>
          </a:prstGeom>
        </p:spPr>
      </p:pic>
      <p:grpSp>
        <p:nvGrpSpPr>
          <p:cNvPr id="105" name="Group 104">
            <a:extLst>
              <a:ext uri="{FF2B5EF4-FFF2-40B4-BE49-F238E27FC236}">
                <a16:creationId xmlns:a16="http://schemas.microsoft.com/office/drawing/2014/main" id="{01400598-B436-4DAA-9217-9A72B6EE0ACD}"/>
              </a:ext>
            </a:extLst>
          </p:cNvPr>
          <p:cNvGrpSpPr/>
          <p:nvPr userDrawn="1"/>
        </p:nvGrpSpPr>
        <p:grpSpPr>
          <a:xfrm rot="5400000">
            <a:off x="6915168" y="2475623"/>
            <a:ext cx="1077218" cy="466317"/>
            <a:chOff x="2383367" y="5545015"/>
            <a:chExt cx="1134534" cy="466318"/>
          </a:xfrm>
          <a:solidFill>
            <a:srgbClr val="8FCB41"/>
          </a:solidFill>
          <a:effectLst>
            <a:outerShdw blurRad="50800" dist="38100" dir="2700000" algn="tl" rotWithShape="0">
              <a:prstClr val="black">
                <a:alpha val="40000"/>
              </a:prstClr>
            </a:outerShdw>
          </a:effectLst>
        </p:grpSpPr>
        <p:sp>
          <p:nvSpPr>
            <p:cNvPr id="106" name="Rectangle: Top Corners Rounded 105">
              <a:extLst>
                <a:ext uri="{FF2B5EF4-FFF2-40B4-BE49-F238E27FC236}">
                  <a16:creationId xmlns:a16="http://schemas.microsoft.com/office/drawing/2014/main" id="{31A3C94E-3EAE-4578-ABA2-52DF4714DEBE}"/>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FB53C92D-EBF1-4773-B9EB-15298BC9A948}"/>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8" name="Picture 107" descr="A picture containing clipart&#10;&#10;Description automatically generated">
            <a:extLst>
              <a:ext uri="{FF2B5EF4-FFF2-40B4-BE49-F238E27FC236}">
                <a16:creationId xmlns:a16="http://schemas.microsoft.com/office/drawing/2014/main" id="{35CBBBA4-86FF-4E7D-BF24-121D70E88C22}"/>
              </a:ext>
            </a:extLst>
          </p:cNvPr>
          <p:cNvPicPr>
            <a:picLocks noChangeAspect="1"/>
          </p:cNvPicPr>
          <p:nvPr userDrawn="1"/>
        </p:nvPicPr>
        <p:blipFill rotWithShape="1">
          <a:blip r:embed="rId45">
            <a:extLst>
              <a:ext uri="{28A0092B-C50C-407E-A947-70E740481C1C}">
                <a14:useLocalDpi xmlns:a14="http://schemas.microsoft.com/office/drawing/2010/main" val="0"/>
              </a:ext>
            </a:extLst>
          </a:blip>
          <a:srcRect l="23111" r="4889" b="3859"/>
          <a:stretch/>
        </p:blipFill>
        <p:spPr>
          <a:xfrm rot="5400000">
            <a:off x="7058861" y="2610808"/>
            <a:ext cx="814328" cy="214447"/>
          </a:xfrm>
          <a:prstGeom prst="rect">
            <a:avLst/>
          </a:prstGeom>
        </p:spPr>
      </p:pic>
      <p:grpSp>
        <p:nvGrpSpPr>
          <p:cNvPr id="98" name="Group 97">
            <a:extLst>
              <a:ext uri="{FF2B5EF4-FFF2-40B4-BE49-F238E27FC236}">
                <a16:creationId xmlns:a16="http://schemas.microsoft.com/office/drawing/2014/main" id="{D58BF436-BB24-4A76-AF8E-0FB9B323946B}"/>
              </a:ext>
            </a:extLst>
          </p:cNvPr>
          <p:cNvGrpSpPr/>
          <p:nvPr userDrawn="1"/>
        </p:nvGrpSpPr>
        <p:grpSpPr>
          <a:xfrm rot="5400000">
            <a:off x="6924220" y="562504"/>
            <a:ext cx="1077219" cy="466318"/>
            <a:chOff x="2383367" y="5545015"/>
            <a:chExt cx="1134534" cy="466318"/>
          </a:xfrm>
          <a:effectLst>
            <a:outerShdw blurRad="50800" dist="38100" dir="2700000" algn="tl" rotWithShape="0">
              <a:prstClr val="black">
                <a:alpha val="40000"/>
              </a:prstClr>
            </a:outerShdw>
          </a:effectLst>
        </p:grpSpPr>
        <p:sp>
          <p:nvSpPr>
            <p:cNvPr id="99" name="Rectangle: Top Corners Rounded 98">
              <a:extLst>
                <a:ext uri="{FF2B5EF4-FFF2-40B4-BE49-F238E27FC236}">
                  <a16:creationId xmlns:a16="http://schemas.microsoft.com/office/drawing/2014/main" id="{661099DE-EC19-4149-B486-A90C759278E7}"/>
                </a:ext>
              </a:extLst>
            </p:cNvPr>
            <p:cNvSpPr/>
            <p:nvPr/>
          </p:nvSpPr>
          <p:spPr>
            <a:xfrm>
              <a:off x="2450122" y="5545015"/>
              <a:ext cx="1005840" cy="369332"/>
            </a:xfrm>
            <a:prstGeom prst="round2SameRect">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82B705B8-C466-4ADC-B383-F1A382ACBCCA}"/>
                </a:ext>
              </a:extLst>
            </p:cNvPr>
            <p:cNvSpPr/>
            <p:nvPr/>
          </p:nvSpPr>
          <p:spPr>
            <a:xfrm>
              <a:off x="2383367" y="5886992"/>
              <a:ext cx="1134534" cy="124341"/>
            </a:xfrm>
            <a:prstGeom prst="trapezoid">
              <a:avLst>
                <a:gd name="adj" fmla="val 61364"/>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00">
            <a:extLst>
              <a:ext uri="{FF2B5EF4-FFF2-40B4-BE49-F238E27FC236}">
                <a16:creationId xmlns:a16="http://schemas.microsoft.com/office/drawing/2014/main" id="{092446DB-A860-4C26-B75A-2E8BF2D10446}"/>
              </a:ext>
            </a:extLst>
          </p:cNvPr>
          <p:cNvPicPr>
            <a:picLocks noChangeAspect="1"/>
          </p:cNvPicPr>
          <p:nvPr userDrawn="1"/>
        </p:nvPicPr>
        <p:blipFill rotWithShape="1">
          <a:blip r:embed="rId46">
            <a:extLst>
              <a:ext uri="{28A0092B-C50C-407E-A947-70E740481C1C}">
                <a14:useLocalDpi xmlns:a14="http://schemas.microsoft.com/office/drawing/2010/main" val="0"/>
              </a:ext>
            </a:extLst>
          </a:blip>
          <a:srcRect l="24552" t="12255" r="7282"/>
          <a:stretch/>
        </p:blipFill>
        <p:spPr>
          <a:xfrm rot="5400000">
            <a:off x="7050410" y="679031"/>
            <a:ext cx="813794" cy="206591"/>
          </a:xfrm>
          <a:prstGeom prst="rect">
            <a:avLst/>
          </a:prstGeom>
          <a:ln>
            <a:noFill/>
          </a:ln>
        </p:spPr>
      </p:pic>
      <p:grpSp>
        <p:nvGrpSpPr>
          <p:cNvPr id="54" name="Group 53">
            <a:extLst>
              <a:ext uri="{FF2B5EF4-FFF2-40B4-BE49-F238E27FC236}">
                <a16:creationId xmlns:a16="http://schemas.microsoft.com/office/drawing/2014/main" id="{0B85BCE7-561A-4C50-BD7F-B3CE6535A511}"/>
              </a:ext>
            </a:extLst>
          </p:cNvPr>
          <p:cNvGrpSpPr/>
          <p:nvPr userDrawn="1"/>
        </p:nvGrpSpPr>
        <p:grpSpPr>
          <a:xfrm rot="5400000">
            <a:off x="6924221" y="1498283"/>
            <a:ext cx="1077218" cy="466318"/>
            <a:chOff x="2383367" y="5545015"/>
            <a:chExt cx="1134534" cy="466318"/>
          </a:xfrm>
          <a:solidFill>
            <a:srgbClr val="FFA935"/>
          </a:solidFill>
          <a:effectLst>
            <a:outerShdw blurRad="50800" dist="38100" dir="2700000" algn="tl" rotWithShape="0">
              <a:prstClr val="black">
                <a:alpha val="40000"/>
              </a:prstClr>
            </a:outerShdw>
          </a:effectLst>
        </p:grpSpPr>
        <p:sp>
          <p:nvSpPr>
            <p:cNvPr id="57" name="Rectangle: Top Corners Rounded 56">
              <a:extLst>
                <a:ext uri="{FF2B5EF4-FFF2-40B4-BE49-F238E27FC236}">
                  <a16:creationId xmlns:a16="http://schemas.microsoft.com/office/drawing/2014/main" id="{B1BAD871-546C-4BA7-9B37-83FFC293D3E5}"/>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8D24C12A-C054-4B1C-9450-5D0ADD20C0D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EDC5F86E-A05B-451C-AB37-B1B4726AD4D2}"/>
              </a:ext>
            </a:extLst>
          </p:cNvPr>
          <p:cNvPicPr>
            <a:picLocks noChangeAspect="1"/>
          </p:cNvPicPr>
          <p:nvPr userDrawn="1"/>
        </p:nvPicPr>
        <p:blipFill rotWithShape="1">
          <a:blip r:embed="rId47">
            <a:extLst>
              <a:ext uri="{28A0092B-C50C-407E-A947-70E740481C1C}">
                <a14:useLocalDpi xmlns:a14="http://schemas.microsoft.com/office/drawing/2010/main" val="0"/>
              </a:ext>
            </a:extLst>
          </a:blip>
          <a:srcRect l="21045"/>
          <a:stretch/>
        </p:blipFill>
        <p:spPr>
          <a:xfrm rot="5400000">
            <a:off x="7042714" y="1635851"/>
            <a:ext cx="849005" cy="212064"/>
          </a:xfrm>
          <a:prstGeom prst="rect">
            <a:avLst/>
          </a:prstGeom>
        </p:spPr>
      </p:pic>
      <p:sp>
        <p:nvSpPr>
          <p:cNvPr id="67" name="TextBox 66">
            <a:extLst>
              <a:ext uri="{FF2B5EF4-FFF2-40B4-BE49-F238E27FC236}">
                <a16:creationId xmlns:a16="http://schemas.microsoft.com/office/drawing/2014/main" id="{51903343-29A3-48CB-8E74-63950D5CC481}"/>
              </a:ext>
            </a:extLst>
          </p:cNvPr>
          <p:cNvSpPr txBox="1"/>
          <p:nvPr userDrawn="1"/>
        </p:nvSpPr>
        <p:spPr>
          <a:xfrm>
            <a:off x="498704" y="9543250"/>
            <a:ext cx="4237344" cy="200055"/>
          </a:xfrm>
          <a:prstGeom prst="rect">
            <a:avLst/>
          </a:prstGeom>
          <a:noFill/>
        </p:spPr>
        <p:txBody>
          <a:bodyPr wrap="square" rtlCol="0">
            <a:spAutoFit/>
          </a:bodyPr>
          <a:lstStyle/>
          <a:p>
            <a:pPr algn="l"/>
            <a:r>
              <a:rPr lang="en-US" sz="700" b="1">
                <a:solidFill>
                  <a:schemeClr val="tx1">
                    <a:lumMod val="50000"/>
                    <a:lumOff val="50000"/>
                  </a:schemeClr>
                </a:solidFill>
                <a:latin typeface="Myriad Pro" panose="020B0503030403020204" pitchFamily="34" charset="0"/>
                <a:cs typeface="Arial" panose="020B0604020202020204" pitchFamily="34" charset="0"/>
              </a:rPr>
              <a:t>© 2020. The Be Kind People Project. www.BKPP.org</a:t>
            </a:r>
          </a:p>
        </p:txBody>
      </p:sp>
      <p:pic>
        <p:nvPicPr>
          <p:cNvPr id="68" name="Picture 67" descr="A close up of a sign&#10;&#10;Description automatically generated">
            <a:extLst>
              <a:ext uri="{FF2B5EF4-FFF2-40B4-BE49-F238E27FC236}">
                <a16:creationId xmlns:a16="http://schemas.microsoft.com/office/drawing/2014/main" id="{84ABCE2A-679B-49BC-A720-00156FC41404}"/>
              </a:ext>
            </a:extLst>
          </p:cNvPr>
          <p:cNvPicPr>
            <a:picLocks noChangeAspect="1"/>
          </p:cNvPicPr>
          <p:nvPr userDrawn="1"/>
        </p:nvPicPr>
        <p:blipFill>
          <a:blip r:embed="rId48">
            <a:extLst>
              <a:ext uri="{28A0092B-C50C-407E-A947-70E740481C1C}">
                <a14:useLocalDpi xmlns:a14="http://schemas.microsoft.com/office/drawing/2010/main" val="0"/>
              </a:ext>
            </a:extLst>
          </a:blip>
          <a:stretch>
            <a:fillRect/>
          </a:stretch>
        </p:blipFill>
        <p:spPr>
          <a:xfrm>
            <a:off x="5705323" y="8863563"/>
            <a:ext cx="1032791" cy="779714"/>
          </a:xfrm>
          <a:prstGeom prst="rect">
            <a:avLst/>
          </a:prstGeom>
        </p:spPr>
      </p:pic>
      <p:grpSp>
        <p:nvGrpSpPr>
          <p:cNvPr id="69" name="Group 68">
            <a:extLst>
              <a:ext uri="{FF2B5EF4-FFF2-40B4-BE49-F238E27FC236}">
                <a16:creationId xmlns:a16="http://schemas.microsoft.com/office/drawing/2014/main" id="{9DC23252-E6D5-4205-A45D-30FD7623C66C}"/>
              </a:ext>
            </a:extLst>
          </p:cNvPr>
          <p:cNvGrpSpPr/>
          <p:nvPr userDrawn="1"/>
        </p:nvGrpSpPr>
        <p:grpSpPr>
          <a:xfrm rot="5400000">
            <a:off x="6925811" y="9317007"/>
            <a:ext cx="1077218" cy="466318"/>
            <a:chOff x="2383367" y="5545015"/>
            <a:chExt cx="1134534" cy="466318"/>
          </a:xfrm>
          <a:solidFill>
            <a:srgbClr val="22419F"/>
          </a:solidFill>
          <a:effectLst>
            <a:outerShdw blurRad="50800" dist="38100" dir="2700000" algn="tl" rotWithShape="0">
              <a:prstClr val="black">
                <a:alpha val="40000"/>
              </a:prstClr>
            </a:outerShdw>
          </a:effectLst>
        </p:grpSpPr>
        <p:sp>
          <p:nvSpPr>
            <p:cNvPr id="70" name="Rectangle: Top Corners Rounded 69">
              <a:extLst>
                <a:ext uri="{FF2B5EF4-FFF2-40B4-BE49-F238E27FC236}">
                  <a16:creationId xmlns:a16="http://schemas.microsoft.com/office/drawing/2014/main" id="{50E99AF0-DC38-4D42-9298-E41C956D3FE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8F656ED-7B56-4359-BBB9-38F25BC9CFF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A2C19A08-03DA-422A-BF26-FF3D8EE4E208}"/>
              </a:ext>
            </a:extLst>
          </p:cNvPr>
          <p:cNvPicPr>
            <a:picLocks noChangeAspect="1"/>
          </p:cNvPicPr>
          <p:nvPr userDrawn="1"/>
        </p:nvPicPr>
        <p:blipFill rotWithShape="1">
          <a:blip r:embed="rId49">
            <a:extLst>
              <a:ext uri="{28A0092B-C50C-407E-A947-70E740481C1C}">
                <a14:useLocalDpi xmlns:a14="http://schemas.microsoft.com/office/drawing/2010/main" val="0"/>
              </a:ext>
            </a:extLst>
          </a:blip>
          <a:srcRect l="20483"/>
          <a:stretch/>
        </p:blipFill>
        <p:spPr>
          <a:xfrm rot="5400000">
            <a:off x="7007181" y="9457375"/>
            <a:ext cx="907146" cy="224988"/>
          </a:xfrm>
          <a:prstGeom prst="rect">
            <a:avLst/>
          </a:prstGeom>
        </p:spPr>
      </p:pic>
      <p:grpSp>
        <p:nvGrpSpPr>
          <p:cNvPr id="73" name="Group 72">
            <a:extLst>
              <a:ext uri="{FF2B5EF4-FFF2-40B4-BE49-F238E27FC236}">
                <a16:creationId xmlns:a16="http://schemas.microsoft.com/office/drawing/2014/main" id="{1A3E6860-BE2B-4CC4-BFC4-885D8AC970B9}"/>
              </a:ext>
            </a:extLst>
          </p:cNvPr>
          <p:cNvGrpSpPr/>
          <p:nvPr userDrawn="1"/>
        </p:nvGrpSpPr>
        <p:grpSpPr>
          <a:xfrm rot="5400000">
            <a:off x="6924219" y="8339661"/>
            <a:ext cx="1077221" cy="466318"/>
            <a:chOff x="2383367" y="5545015"/>
            <a:chExt cx="1134534" cy="466318"/>
          </a:xfrm>
          <a:solidFill>
            <a:srgbClr val="8E52A1"/>
          </a:solidFill>
          <a:effectLst>
            <a:outerShdw blurRad="50800" dist="38100" dir="2700000" algn="tl" rotWithShape="0">
              <a:prstClr val="black">
                <a:alpha val="40000"/>
              </a:prstClr>
            </a:outerShdw>
          </a:effectLst>
        </p:grpSpPr>
        <p:sp>
          <p:nvSpPr>
            <p:cNvPr id="74" name="Rectangle: Top Corners Rounded 73">
              <a:extLst>
                <a:ext uri="{FF2B5EF4-FFF2-40B4-BE49-F238E27FC236}">
                  <a16:creationId xmlns:a16="http://schemas.microsoft.com/office/drawing/2014/main" id="{34FFC6CC-F3DF-40EC-9A5B-ACAEC97E10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C17437D0-59D7-48E4-9149-83F24DC0379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a:extLst>
              <a:ext uri="{FF2B5EF4-FFF2-40B4-BE49-F238E27FC236}">
                <a16:creationId xmlns:a16="http://schemas.microsoft.com/office/drawing/2014/main" id="{F07836A7-8C4D-45A7-92E1-02FED1BA7B09}"/>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l="32689" r="12315"/>
          <a:stretch/>
        </p:blipFill>
        <p:spPr>
          <a:xfrm rot="5400000">
            <a:off x="7107693" y="8458623"/>
            <a:ext cx="727392" cy="260844"/>
          </a:xfrm>
          <a:prstGeom prst="rect">
            <a:avLst/>
          </a:prstGeom>
        </p:spPr>
      </p:pic>
      <p:grpSp>
        <p:nvGrpSpPr>
          <p:cNvPr id="77" name="Group 76">
            <a:extLst>
              <a:ext uri="{FF2B5EF4-FFF2-40B4-BE49-F238E27FC236}">
                <a16:creationId xmlns:a16="http://schemas.microsoft.com/office/drawing/2014/main" id="{1D8317E2-015F-441C-8BD2-46E2D1F45C6D}"/>
              </a:ext>
            </a:extLst>
          </p:cNvPr>
          <p:cNvGrpSpPr/>
          <p:nvPr userDrawn="1"/>
        </p:nvGrpSpPr>
        <p:grpSpPr>
          <a:xfrm rot="5400000">
            <a:off x="6924219" y="7362321"/>
            <a:ext cx="1077221" cy="466318"/>
            <a:chOff x="2383367" y="5545015"/>
            <a:chExt cx="1134534" cy="466318"/>
          </a:xfrm>
          <a:solidFill>
            <a:srgbClr val="E03F4C"/>
          </a:solidFill>
          <a:effectLst>
            <a:outerShdw blurRad="50800" dist="38100" dir="2700000" algn="tl" rotWithShape="0">
              <a:prstClr val="black">
                <a:alpha val="40000"/>
              </a:prstClr>
            </a:outerShdw>
          </a:effectLst>
        </p:grpSpPr>
        <p:sp>
          <p:nvSpPr>
            <p:cNvPr id="78" name="Rectangle: Top Corners Rounded 77">
              <a:extLst>
                <a:ext uri="{FF2B5EF4-FFF2-40B4-BE49-F238E27FC236}">
                  <a16:creationId xmlns:a16="http://schemas.microsoft.com/office/drawing/2014/main" id="{6D2CA6E6-221B-4BEC-9D45-0B034CB84BF4}"/>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702C842F-B447-4885-BAA7-F6107B3745E1}"/>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descr="A drawing of a face&#10;&#10;Description automatically generated">
            <a:extLst>
              <a:ext uri="{FF2B5EF4-FFF2-40B4-BE49-F238E27FC236}">
                <a16:creationId xmlns:a16="http://schemas.microsoft.com/office/drawing/2014/main" id="{D2458002-FF59-490D-815C-84791A25848C}"/>
              </a:ext>
            </a:extLst>
          </p:cNvPr>
          <p:cNvPicPr>
            <a:picLocks noChangeAspect="1"/>
          </p:cNvPicPr>
          <p:nvPr userDrawn="1"/>
        </p:nvPicPr>
        <p:blipFill rotWithShape="1">
          <a:blip r:embed="rId51">
            <a:extLst>
              <a:ext uri="{28A0092B-C50C-407E-A947-70E740481C1C}">
                <a14:useLocalDpi xmlns:a14="http://schemas.microsoft.com/office/drawing/2010/main" val="0"/>
              </a:ext>
            </a:extLst>
          </a:blip>
          <a:srcRect l="22283"/>
          <a:stretch/>
        </p:blipFill>
        <p:spPr>
          <a:xfrm rot="5400000">
            <a:off x="7017449" y="7496945"/>
            <a:ext cx="886612" cy="224987"/>
          </a:xfrm>
          <a:prstGeom prst="rect">
            <a:avLst/>
          </a:prstGeom>
        </p:spPr>
      </p:pic>
      <p:sp>
        <p:nvSpPr>
          <p:cNvPr id="97" name="Rectangle 96">
            <a:extLst>
              <a:ext uri="{FF2B5EF4-FFF2-40B4-BE49-F238E27FC236}">
                <a16:creationId xmlns:a16="http://schemas.microsoft.com/office/drawing/2014/main" id="{BDAF13CF-0BB5-40CC-BD56-DBA0A28D8915}"/>
              </a:ext>
            </a:extLst>
          </p:cNvPr>
          <p:cNvSpPr/>
          <p:nvPr userDrawn="1"/>
        </p:nvSpPr>
        <p:spPr>
          <a:xfrm>
            <a:off x="7201679" y="0"/>
            <a:ext cx="654942" cy="10060996"/>
          </a:xfrm>
          <a:prstGeom prst="rect">
            <a:avLst/>
          </a:prstGeom>
          <a:solidFill>
            <a:srgbClr val="000000">
              <a:alpha val="34118"/>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 name="Picture 101" descr="A close up of a sign&#10;&#10;Description automatically generated">
            <a:extLst>
              <a:ext uri="{FF2B5EF4-FFF2-40B4-BE49-F238E27FC236}">
                <a16:creationId xmlns:a16="http://schemas.microsoft.com/office/drawing/2014/main" id="{5DF73CA3-D9DA-4A10-9416-325D87CC3798}"/>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t="80699"/>
          <a:stretch/>
        </p:blipFill>
        <p:spPr>
          <a:xfrm>
            <a:off x="1630780" y="796542"/>
            <a:ext cx="1980816" cy="295550"/>
          </a:xfrm>
          <a:prstGeom prst="rect">
            <a:avLst/>
          </a:prstGeom>
        </p:spPr>
      </p:pic>
      <p:pic>
        <p:nvPicPr>
          <p:cNvPr id="103" name="Picture 102" descr="A close up of a sign&#10;&#10;Description automatically generated">
            <a:extLst>
              <a:ext uri="{FF2B5EF4-FFF2-40B4-BE49-F238E27FC236}">
                <a16:creationId xmlns:a16="http://schemas.microsoft.com/office/drawing/2014/main" id="{C536AE54-CC4F-4FD3-81DB-0CA8A16DED23}"/>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0773" t="-6623" r="9444" b="16991"/>
          <a:stretch/>
        </p:blipFill>
        <p:spPr>
          <a:xfrm>
            <a:off x="985980" y="714077"/>
            <a:ext cx="518357" cy="450182"/>
          </a:xfrm>
          <a:prstGeom prst="rect">
            <a:avLst/>
          </a:prstGeom>
        </p:spPr>
      </p:pic>
      <p:pic>
        <p:nvPicPr>
          <p:cNvPr id="59" name="Picture 58">
            <a:extLst>
              <a:ext uri="{FF2B5EF4-FFF2-40B4-BE49-F238E27FC236}">
                <a16:creationId xmlns:a16="http://schemas.microsoft.com/office/drawing/2014/main" id="{59024FFD-BB27-42FA-A318-D348E14E684D}"/>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l="19462" t="22635" r="18642"/>
          <a:stretch/>
        </p:blipFill>
        <p:spPr>
          <a:xfrm>
            <a:off x="859536" y="672312"/>
            <a:ext cx="2926080" cy="967847"/>
          </a:xfrm>
          <a:prstGeom prst="rect">
            <a:avLst/>
          </a:prstGeom>
        </p:spPr>
      </p:pic>
      <p:sp>
        <p:nvSpPr>
          <p:cNvPr id="110" name="Rectangle 109">
            <a:extLst>
              <a:ext uri="{FF2B5EF4-FFF2-40B4-BE49-F238E27FC236}">
                <a16:creationId xmlns:a16="http://schemas.microsoft.com/office/drawing/2014/main" id="{5502839A-723E-4E25-8914-37196E733119}"/>
              </a:ext>
            </a:extLst>
          </p:cNvPr>
          <p:cNvSpPr/>
          <p:nvPr userDrawn="1"/>
        </p:nvSpPr>
        <p:spPr>
          <a:xfrm>
            <a:off x="859536" y="672313"/>
            <a:ext cx="2926080" cy="56350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descr="A close up of a sign&#10;&#10;Description automatically generated">
            <a:extLst>
              <a:ext uri="{FF2B5EF4-FFF2-40B4-BE49-F238E27FC236}">
                <a16:creationId xmlns:a16="http://schemas.microsoft.com/office/drawing/2014/main" id="{DF8D7300-73CB-48EC-B3F2-AD6AA5EC6F5C}"/>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t="80699"/>
          <a:stretch/>
        </p:blipFill>
        <p:spPr>
          <a:xfrm>
            <a:off x="1630780" y="806292"/>
            <a:ext cx="1980816" cy="295550"/>
          </a:xfrm>
          <a:prstGeom prst="rect">
            <a:avLst/>
          </a:prstGeom>
        </p:spPr>
      </p:pic>
      <p:pic>
        <p:nvPicPr>
          <p:cNvPr id="112" name="Picture 111" descr="A close up of a sign&#10;&#10;Description automatically generated">
            <a:extLst>
              <a:ext uri="{FF2B5EF4-FFF2-40B4-BE49-F238E27FC236}">
                <a16:creationId xmlns:a16="http://schemas.microsoft.com/office/drawing/2014/main" id="{02041283-7127-42E2-B8D0-EDE287B62CF7}"/>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0773" t="-6623" r="9444" b="16991"/>
          <a:stretch/>
        </p:blipFill>
        <p:spPr>
          <a:xfrm>
            <a:off x="985980" y="723827"/>
            <a:ext cx="518357" cy="450182"/>
          </a:xfrm>
          <a:prstGeom prst="rect">
            <a:avLst/>
          </a:prstGeom>
        </p:spPr>
      </p:pic>
      <p:grpSp>
        <p:nvGrpSpPr>
          <p:cNvPr id="81" name="Group 80">
            <a:extLst>
              <a:ext uri="{FF2B5EF4-FFF2-40B4-BE49-F238E27FC236}">
                <a16:creationId xmlns:a16="http://schemas.microsoft.com/office/drawing/2014/main" id="{8E4441D9-F0C9-4F02-803E-0C2B8BC02A11}"/>
              </a:ext>
            </a:extLst>
          </p:cNvPr>
          <p:cNvGrpSpPr/>
          <p:nvPr userDrawn="1"/>
        </p:nvGrpSpPr>
        <p:grpSpPr>
          <a:xfrm rot="5400000">
            <a:off x="6924219" y="6384981"/>
            <a:ext cx="1077221" cy="466318"/>
            <a:chOff x="2383367" y="5545015"/>
            <a:chExt cx="1134534" cy="466318"/>
          </a:xfrm>
          <a:solidFill>
            <a:srgbClr val="EE4C9B"/>
          </a:solidFill>
          <a:effectLst>
            <a:outerShdw blurRad="50800" dist="38100" dir="2700000" algn="tl" rotWithShape="0">
              <a:prstClr val="black">
                <a:alpha val="40000"/>
              </a:prstClr>
            </a:outerShdw>
          </a:effectLst>
        </p:grpSpPr>
        <p:sp>
          <p:nvSpPr>
            <p:cNvPr id="82" name="Rectangle: Top Corners Rounded 81">
              <a:extLst>
                <a:ext uri="{FF2B5EF4-FFF2-40B4-BE49-F238E27FC236}">
                  <a16:creationId xmlns:a16="http://schemas.microsoft.com/office/drawing/2014/main" id="{615624B2-5218-446C-8F12-EAB1DA0D24FD}"/>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3391A5C0-0BA0-436D-86E9-05797C27720A}"/>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8F928F7E-37A8-4088-AA44-FB0D50DE7730}"/>
              </a:ext>
            </a:extLst>
          </p:cNvPr>
          <p:cNvPicPr>
            <a:picLocks noChangeAspect="1"/>
          </p:cNvPicPr>
          <p:nvPr userDrawn="1"/>
        </p:nvPicPr>
        <p:blipFill rotWithShape="1">
          <a:blip r:embed="rId54">
            <a:extLst>
              <a:ext uri="{28A0092B-C50C-407E-A947-70E740481C1C}">
                <a14:useLocalDpi xmlns:a14="http://schemas.microsoft.com/office/drawing/2010/main" val="0"/>
              </a:ext>
            </a:extLst>
          </a:blip>
          <a:srcRect l="43347" r="10912"/>
          <a:stretch/>
        </p:blipFill>
        <p:spPr>
          <a:xfrm rot="5400000">
            <a:off x="7166341" y="6549058"/>
            <a:ext cx="582125" cy="250986"/>
          </a:xfrm>
          <a:prstGeom prst="rect">
            <a:avLst/>
          </a:prstGeom>
        </p:spPr>
      </p:pic>
    </p:spTree>
    <p:extLst>
      <p:ext uri="{BB962C8B-B14F-4D97-AF65-F5344CB8AC3E}">
        <p14:creationId xmlns:p14="http://schemas.microsoft.com/office/powerpoint/2010/main" val="299017909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5B5B3679-EAC9-427A-9C30-1E7665C94F3A}"/>
              </a:ext>
            </a:extLst>
          </p:cNvPr>
          <p:cNvGrpSpPr/>
          <p:nvPr userDrawn="1"/>
        </p:nvGrpSpPr>
        <p:grpSpPr>
          <a:xfrm rot="5400000">
            <a:off x="6924221" y="3452963"/>
            <a:ext cx="1077218" cy="466318"/>
            <a:chOff x="2383367" y="5545015"/>
            <a:chExt cx="1134534" cy="466318"/>
          </a:xfrm>
          <a:solidFill>
            <a:srgbClr val="764C28"/>
          </a:solidFill>
          <a:effectLst>
            <a:outerShdw blurRad="50800" dist="38100" dir="2700000" algn="tl" rotWithShape="0">
              <a:prstClr val="black">
                <a:alpha val="40000"/>
              </a:prstClr>
            </a:outerShdw>
          </a:effectLst>
        </p:grpSpPr>
        <p:sp>
          <p:nvSpPr>
            <p:cNvPr id="93" name="Rectangle: Top Corners Rounded 92">
              <a:extLst>
                <a:ext uri="{FF2B5EF4-FFF2-40B4-BE49-F238E27FC236}">
                  <a16:creationId xmlns:a16="http://schemas.microsoft.com/office/drawing/2014/main" id="{FB21C015-F5CF-4287-A185-7D829ED132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61AF1281-118C-432A-BAB3-6C216C02081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6" name="Picture 95" descr="A close up of a sign&#10;&#10;Description automatically generated">
            <a:extLst>
              <a:ext uri="{FF2B5EF4-FFF2-40B4-BE49-F238E27FC236}">
                <a16:creationId xmlns:a16="http://schemas.microsoft.com/office/drawing/2014/main" id="{88E37BA2-7CC0-44E8-B5A5-018EC6A4D142}"/>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30558" r="10017"/>
          <a:stretch/>
        </p:blipFill>
        <p:spPr>
          <a:xfrm rot="5400000">
            <a:off x="7116903" y="3589464"/>
            <a:ext cx="692889" cy="229950"/>
          </a:xfrm>
          <a:prstGeom prst="rect">
            <a:avLst/>
          </a:prstGeom>
        </p:spPr>
      </p:pic>
      <p:pic>
        <p:nvPicPr>
          <p:cNvPr id="59" name="Picture 58">
            <a:extLst>
              <a:ext uri="{FF2B5EF4-FFF2-40B4-BE49-F238E27FC236}">
                <a16:creationId xmlns:a16="http://schemas.microsoft.com/office/drawing/2014/main" id="{7FAAD3EA-FADD-46DF-ABD6-B7BBA9C9F3C2}"/>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t="75537"/>
          <a:stretch/>
        </p:blipFill>
        <p:spPr>
          <a:xfrm>
            <a:off x="-9713" y="7773808"/>
            <a:ext cx="7242617" cy="2297921"/>
          </a:xfrm>
          <a:prstGeom prst="rect">
            <a:avLst/>
          </a:prstGeom>
        </p:spPr>
      </p:pic>
      <p:pic>
        <p:nvPicPr>
          <p:cNvPr id="56" name="Picture 55">
            <a:extLst>
              <a:ext uri="{FF2B5EF4-FFF2-40B4-BE49-F238E27FC236}">
                <a16:creationId xmlns:a16="http://schemas.microsoft.com/office/drawing/2014/main" id="{183B6E6C-F68F-4CB5-A11F-8916F7FA5C72}"/>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t="75537"/>
          <a:stretch/>
        </p:blipFill>
        <p:spPr>
          <a:xfrm rot="10800000">
            <a:off x="-6557" y="-34958"/>
            <a:ext cx="7242617" cy="2297921"/>
          </a:xfrm>
          <a:prstGeom prst="rect">
            <a:avLst/>
          </a:prstGeom>
        </p:spPr>
      </p:pic>
      <p:grpSp>
        <p:nvGrpSpPr>
          <p:cNvPr id="105" name="Group 104">
            <a:extLst>
              <a:ext uri="{FF2B5EF4-FFF2-40B4-BE49-F238E27FC236}">
                <a16:creationId xmlns:a16="http://schemas.microsoft.com/office/drawing/2014/main" id="{01400598-B436-4DAA-9217-9A72B6EE0ACD}"/>
              </a:ext>
            </a:extLst>
          </p:cNvPr>
          <p:cNvGrpSpPr/>
          <p:nvPr userDrawn="1"/>
        </p:nvGrpSpPr>
        <p:grpSpPr>
          <a:xfrm rot="5400000">
            <a:off x="6915168" y="2475623"/>
            <a:ext cx="1077218" cy="466317"/>
            <a:chOff x="2383367" y="5545015"/>
            <a:chExt cx="1134534" cy="466318"/>
          </a:xfrm>
          <a:solidFill>
            <a:srgbClr val="8FCB41"/>
          </a:solidFill>
          <a:effectLst>
            <a:outerShdw blurRad="50800" dist="38100" dir="2700000" algn="tl" rotWithShape="0">
              <a:prstClr val="black">
                <a:alpha val="40000"/>
              </a:prstClr>
            </a:outerShdw>
          </a:effectLst>
        </p:grpSpPr>
        <p:sp>
          <p:nvSpPr>
            <p:cNvPr id="106" name="Rectangle: Top Corners Rounded 105">
              <a:extLst>
                <a:ext uri="{FF2B5EF4-FFF2-40B4-BE49-F238E27FC236}">
                  <a16:creationId xmlns:a16="http://schemas.microsoft.com/office/drawing/2014/main" id="{31A3C94E-3EAE-4578-ABA2-52DF4714DEBE}"/>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FB53C92D-EBF1-4773-B9EB-15298BC9A948}"/>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8" name="Picture 107" descr="A picture containing clipart&#10;&#10;Description automatically generated">
            <a:extLst>
              <a:ext uri="{FF2B5EF4-FFF2-40B4-BE49-F238E27FC236}">
                <a16:creationId xmlns:a16="http://schemas.microsoft.com/office/drawing/2014/main" id="{35CBBBA4-86FF-4E7D-BF24-121D70E88C22}"/>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23111" r="4889" b="3859"/>
          <a:stretch/>
        </p:blipFill>
        <p:spPr>
          <a:xfrm rot="5400000">
            <a:off x="7058861" y="2610808"/>
            <a:ext cx="814328" cy="214447"/>
          </a:xfrm>
          <a:prstGeom prst="rect">
            <a:avLst/>
          </a:prstGeom>
        </p:spPr>
      </p:pic>
      <p:grpSp>
        <p:nvGrpSpPr>
          <p:cNvPr id="98" name="Group 97">
            <a:extLst>
              <a:ext uri="{FF2B5EF4-FFF2-40B4-BE49-F238E27FC236}">
                <a16:creationId xmlns:a16="http://schemas.microsoft.com/office/drawing/2014/main" id="{D58BF436-BB24-4A76-AF8E-0FB9B323946B}"/>
              </a:ext>
            </a:extLst>
          </p:cNvPr>
          <p:cNvGrpSpPr/>
          <p:nvPr userDrawn="1"/>
        </p:nvGrpSpPr>
        <p:grpSpPr>
          <a:xfrm rot="5400000">
            <a:off x="6924220" y="562504"/>
            <a:ext cx="1077219" cy="466318"/>
            <a:chOff x="2383367" y="5545015"/>
            <a:chExt cx="1134534" cy="466318"/>
          </a:xfrm>
          <a:effectLst>
            <a:outerShdw blurRad="50800" dist="38100" dir="2700000" algn="tl" rotWithShape="0">
              <a:prstClr val="black">
                <a:alpha val="40000"/>
              </a:prstClr>
            </a:outerShdw>
          </a:effectLst>
        </p:grpSpPr>
        <p:sp>
          <p:nvSpPr>
            <p:cNvPr id="99" name="Rectangle: Top Corners Rounded 98">
              <a:extLst>
                <a:ext uri="{FF2B5EF4-FFF2-40B4-BE49-F238E27FC236}">
                  <a16:creationId xmlns:a16="http://schemas.microsoft.com/office/drawing/2014/main" id="{661099DE-EC19-4149-B486-A90C759278E7}"/>
                </a:ext>
              </a:extLst>
            </p:cNvPr>
            <p:cNvSpPr/>
            <p:nvPr/>
          </p:nvSpPr>
          <p:spPr>
            <a:xfrm>
              <a:off x="2450122" y="5545015"/>
              <a:ext cx="1005840" cy="369332"/>
            </a:xfrm>
            <a:prstGeom prst="round2SameRect">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82B705B8-C466-4ADC-B383-F1A382ACBCCA}"/>
                </a:ext>
              </a:extLst>
            </p:cNvPr>
            <p:cNvSpPr/>
            <p:nvPr/>
          </p:nvSpPr>
          <p:spPr>
            <a:xfrm>
              <a:off x="2383367" y="5886992"/>
              <a:ext cx="1134534" cy="124341"/>
            </a:xfrm>
            <a:prstGeom prst="trapezoid">
              <a:avLst>
                <a:gd name="adj" fmla="val 61364"/>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00">
            <a:extLst>
              <a:ext uri="{FF2B5EF4-FFF2-40B4-BE49-F238E27FC236}">
                <a16:creationId xmlns:a16="http://schemas.microsoft.com/office/drawing/2014/main" id="{092446DB-A860-4C26-B75A-2E8BF2D10446}"/>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24552" t="12255" r="7282"/>
          <a:stretch/>
        </p:blipFill>
        <p:spPr>
          <a:xfrm rot="5400000">
            <a:off x="7050410" y="679031"/>
            <a:ext cx="813794" cy="206591"/>
          </a:xfrm>
          <a:prstGeom prst="rect">
            <a:avLst/>
          </a:prstGeom>
          <a:ln>
            <a:noFill/>
          </a:ln>
        </p:spPr>
      </p:pic>
      <p:grpSp>
        <p:nvGrpSpPr>
          <p:cNvPr id="54" name="Group 53">
            <a:extLst>
              <a:ext uri="{FF2B5EF4-FFF2-40B4-BE49-F238E27FC236}">
                <a16:creationId xmlns:a16="http://schemas.microsoft.com/office/drawing/2014/main" id="{0B85BCE7-561A-4C50-BD7F-B3CE6535A511}"/>
              </a:ext>
            </a:extLst>
          </p:cNvPr>
          <p:cNvGrpSpPr/>
          <p:nvPr userDrawn="1"/>
        </p:nvGrpSpPr>
        <p:grpSpPr>
          <a:xfrm rot="5400000">
            <a:off x="6924221" y="1498283"/>
            <a:ext cx="1077218" cy="466318"/>
            <a:chOff x="2383367" y="5545015"/>
            <a:chExt cx="1134534" cy="466318"/>
          </a:xfrm>
          <a:solidFill>
            <a:srgbClr val="FFA935"/>
          </a:solidFill>
          <a:effectLst>
            <a:outerShdw blurRad="50800" dist="38100" dir="2700000" algn="tl" rotWithShape="0">
              <a:prstClr val="black">
                <a:alpha val="40000"/>
              </a:prstClr>
            </a:outerShdw>
          </a:effectLst>
        </p:grpSpPr>
        <p:sp>
          <p:nvSpPr>
            <p:cNvPr id="57" name="Rectangle: Top Corners Rounded 56">
              <a:extLst>
                <a:ext uri="{FF2B5EF4-FFF2-40B4-BE49-F238E27FC236}">
                  <a16:creationId xmlns:a16="http://schemas.microsoft.com/office/drawing/2014/main" id="{B1BAD871-546C-4BA7-9B37-83FFC293D3E5}"/>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8D24C12A-C054-4B1C-9450-5D0ADD20C0D5}"/>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EDC5F86E-A05B-451C-AB37-B1B4726AD4D2}"/>
              </a:ext>
            </a:extLst>
          </p:cNvPr>
          <p:cNvPicPr>
            <a:picLocks noChangeAspect="1"/>
          </p:cNvPicPr>
          <p:nvPr userDrawn="1"/>
        </p:nvPicPr>
        <p:blipFill rotWithShape="1">
          <a:blip r:embed="rId45">
            <a:extLst>
              <a:ext uri="{28A0092B-C50C-407E-A947-70E740481C1C}">
                <a14:useLocalDpi xmlns:a14="http://schemas.microsoft.com/office/drawing/2010/main" val="0"/>
              </a:ext>
            </a:extLst>
          </a:blip>
          <a:srcRect l="21045"/>
          <a:stretch/>
        </p:blipFill>
        <p:spPr>
          <a:xfrm rot="5400000">
            <a:off x="7042714" y="1635851"/>
            <a:ext cx="849005" cy="212064"/>
          </a:xfrm>
          <a:prstGeom prst="rect">
            <a:avLst/>
          </a:prstGeom>
        </p:spPr>
      </p:pic>
      <p:sp>
        <p:nvSpPr>
          <p:cNvPr id="67" name="TextBox 66">
            <a:extLst>
              <a:ext uri="{FF2B5EF4-FFF2-40B4-BE49-F238E27FC236}">
                <a16:creationId xmlns:a16="http://schemas.microsoft.com/office/drawing/2014/main" id="{51903343-29A3-48CB-8E74-63950D5CC481}"/>
              </a:ext>
            </a:extLst>
          </p:cNvPr>
          <p:cNvSpPr txBox="1"/>
          <p:nvPr userDrawn="1"/>
        </p:nvSpPr>
        <p:spPr>
          <a:xfrm>
            <a:off x="498704" y="9543250"/>
            <a:ext cx="4237344" cy="200055"/>
          </a:xfrm>
          <a:prstGeom prst="rect">
            <a:avLst/>
          </a:prstGeom>
          <a:noFill/>
        </p:spPr>
        <p:txBody>
          <a:bodyPr wrap="square" rtlCol="0">
            <a:spAutoFit/>
          </a:bodyPr>
          <a:lstStyle/>
          <a:p>
            <a:pPr algn="l"/>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68" name="Picture 67" descr="A close up of a sign&#10;&#10;Description automatically generated">
            <a:extLst>
              <a:ext uri="{FF2B5EF4-FFF2-40B4-BE49-F238E27FC236}">
                <a16:creationId xmlns:a16="http://schemas.microsoft.com/office/drawing/2014/main" id="{84ABCE2A-679B-49BC-A720-00156FC41404}"/>
              </a:ext>
            </a:extLst>
          </p:cNvPr>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5705323" y="8863563"/>
            <a:ext cx="1032791" cy="779714"/>
          </a:xfrm>
          <a:prstGeom prst="rect">
            <a:avLst/>
          </a:prstGeom>
        </p:spPr>
      </p:pic>
      <p:grpSp>
        <p:nvGrpSpPr>
          <p:cNvPr id="69" name="Group 68">
            <a:extLst>
              <a:ext uri="{FF2B5EF4-FFF2-40B4-BE49-F238E27FC236}">
                <a16:creationId xmlns:a16="http://schemas.microsoft.com/office/drawing/2014/main" id="{9DC23252-E6D5-4205-A45D-30FD7623C66C}"/>
              </a:ext>
            </a:extLst>
          </p:cNvPr>
          <p:cNvGrpSpPr/>
          <p:nvPr userDrawn="1"/>
        </p:nvGrpSpPr>
        <p:grpSpPr>
          <a:xfrm rot="5400000">
            <a:off x="6925811" y="9317007"/>
            <a:ext cx="1077218" cy="466318"/>
            <a:chOff x="2383367" y="5545015"/>
            <a:chExt cx="1134534" cy="466318"/>
          </a:xfrm>
          <a:solidFill>
            <a:srgbClr val="22419F"/>
          </a:solidFill>
          <a:effectLst>
            <a:outerShdw blurRad="50800" dist="38100" dir="2700000" algn="tl" rotWithShape="0">
              <a:prstClr val="black">
                <a:alpha val="40000"/>
              </a:prstClr>
            </a:outerShdw>
          </a:effectLst>
        </p:grpSpPr>
        <p:sp>
          <p:nvSpPr>
            <p:cNvPr id="70" name="Rectangle: Top Corners Rounded 69">
              <a:extLst>
                <a:ext uri="{FF2B5EF4-FFF2-40B4-BE49-F238E27FC236}">
                  <a16:creationId xmlns:a16="http://schemas.microsoft.com/office/drawing/2014/main" id="{50E99AF0-DC38-4D42-9298-E41C956D3FE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8F656ED-7B56-4359-BBB9-38F25BC9CFF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A2C19A08-03DA-422A-BF26-FF3D8EE4E208}"/>
              </a:ext>
            </a:extLst>
          </p:cNvPr>
          <p:cNvPicPr>
            <a:picLocks noChangeAspect="1"/>
          </p:cNvPicPr>
          <p:nvPr userDrawn="1"/>
        </p:nvPicPr>
        <p:blipFill rotWithShape="1">
          <a:blip r:embed="rId47">
            <a:extLst>
              <a:ext uri="{28A0092B-C50C-407E-A947-70E740481C1C}">
                <a14:useLocalDpi xmlns:a14="http://schemas.microsoft.com/office/drawing/2010/main" val="0"/>
              </a:ext>
            </a:extLst>
          </a:blip>
          <a:srcRect l="20483"/>
          <a:stretch/>
        </p:blipFill>
        <p:spPr>
          <a:xfrm rot="5400000">
            <a:off x="7007181" y="9457375"/>
            <a:ext cx="907146" cy="224988"/>
          </a:xfrm>
          <a:prstGeom prst="rect">
            <a:avLst/>
          </a:prstGeom>
        </p:spPr>
      </p:pic>
      <p:grpSp>
        <p:nvGrpSpPr>
          <p:cNvPr id="73" name="Group 72">
            <a:extLst>
              <a:ext uri="{FF2B5EF4-FFF2-40B4-BE49-F238E27FC236}">
                <a16:creationId xmlns:a16="http://schemas.microsoft.com/office/drawing/2014/main" id="{1A3E6860-BE2B-4CC4-BFC4-885D8AC970B9}"/>
              </a:ext>
            </a:extLst>
          </p:cNvPr>
          <p:cNvGrpSpPr/>
          <p:nvPr userDrawn="1"/>
        </p:nvGrpSpPr>
        <p:grpSpPr>
          <a:xfrm rot="5400000">
            <a:off x="6924219" y="8339661"/>
            <a:ext cx="1077221" cy="466318"/>
            <a:chOff x="2383367" y="5545015"/>
            <a:chExt cx="1134534" cy="466318"/>
          </a:xfrm>
          <a:solidFill>
            <a:srgbClr val="8E52A1"/>
          </a:solidFill>
          <a:effectLst>
            <a:outerShdw blurRad="50800" dist="38100" dir="2700000" algn="tl" rotWithShape="0">
              <a:prstClr val="black">
                <a:alpha val="40000"/>
              </a:prstClr>
            </a:outerShdw>
          </a:effectLst>
        </p:grpSpPr>
        <p:sp>
          <p:nvSpPr>
            <p:cNvPr id="74" name="Rectangle: Top Corners Rounded 73">
              <a:extLst>
                <a:ext uri="{FF2B5EF4-FFF2-40B4-BE49-F238E27FC236}">
                  <a16:creationId xmlns:a16="http://schemas.microsoft.com/office/drawing/2014/main" id="{34FFC6CC-F3DF-40EC-9A5B-ACAEC97E109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C17437D0-59D7-48E4-9149-83F24DC0379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a:extLst>
              <a:ext uri="{FF2B5EF4-FFF2-40B4-BE49-F238E27FC236}">
                <a16:creationId xmlns:a16="http://schemas.microsoft.com/office/drawing/2014/main" id="{F07836A7-8C4D-45A7-92E1-02FED1BA7B09}"/>
              </a:ext>
            </a:extLst>
          </p:cNvPr>
          <p:cNvPicPr>
            <a:picLocks noChangeAspect="1"/>
          </p:cNvPicPr>
          <p:nvPr userDrawn="1"/>
        </p:nvPicPr>
        <p:blipFill rotWithShape="1">
          <a:blip r:embed="rId48">
            <a:extLst>
              <a:ext uri="{28A0092B-C50C-407E-A947-70E740481C1C}">
                <a14:useLocalDpi xmlns:a14="http://schemas.microsoft.com/office/drawing/2010/main" val="0"/>
              </a:ext>
            </a:extLst>
          </a:blip>
          <a:srcRect l="32689" r="12315"/>
          <a:stretch/>
        </p:blipFill>
        <p:spPr>
          <a:xfrm rot="5400000">
            <a:off x="7107693" y="8458623"/>
            <a:ext cx="727392" cy="260844"/>
          </a:xfrm>
          <a:prstGeom prst="rect">
            <a:avLst/>
          </a:prstGeom>
        </p:spPr>
      </p:pic>
      <p:grpSp>
        <p:nvGrpSpPr>
          <p:cNvPr id="77" name="Group 76">
            <a:extLst>
              <a:ext uri="{FF2B5EF4-FFF2-40B4-BE49-F238E27FC236}">
                <a16:creationId xmlns:a16="http://schemas.microsoft.com/office/drawing/2014/main" id="{1D8317E2-015F-441C-8BD2-46E2D1F45C6D}"/>
              </a:ext>
            </a:extLst>
          </p:cNvPr>
          <p:cNvGrpSpPr/>
          <p:nvPr userDrawn="1"/>
        </p:nvGrpSpPr>
        <p:grpSpPr>
          <a:xfrm rot="5400000">
            <a:off x="6924219" y="7362321"/>
            <a:ext cx="1077221" cy="466318"/>
            <a:chOff x="2383367" y="5545015"/>
            <a:chExt cx="1134534" cy="466318"/>
          </a:xfrm>
          <a:solidFill>
            <a:srgbClr val="E03F4C"/>
          </a:solidFill>
          <a:effectLst>
            <a:outerShdw blurRad="50800" dist="38100" dir="2700000" algn="tl" rotWithShape="0">
              <a:prstClr val="black">
                <a:alpha val="40000"/>
              </a:prstClr>
            </a:outerShdw>
          </a:effectLst>
        </p:grpSpPr>
        <p:sp>
          <p:nvSpPr>
            <p:cNvPr id="78" name="Rectangle: Top Corners Rounded 77">
              <a:extLst>
                <a:ext uri="{FF2B5EF4-FFF2-40B4-BE49-F238E27FC236}">
                  <a16:creationId xmlns:a16="http://schemas.microsoft.com/office/drawing/2014/main" id="{6D2CA6E6-221B-4BEC-9D45-0B034CB84BF4}"/>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702C842F-B447-4885-BAA7-F6107B3745E1}"/>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descr="A drawing of a face&#10;&#10;Description automatically generated">
            <a:extLst>
              <a:ext uri="{FF2B5EF4-FFF2-40B4-BE49-F238E27FC236}">
                <a16:creationId xmlns:a16="http://schemas.microsoft.com/office/drawing/2014/main" id="{D2458002-FF59-490D-815C-84791A25848C}"/>
              </a:ext>
            </a:extLst>
          </p:cNvPr>
          <p:cNvPicPr>
            <a:picLocks noChangeAspect="1"/>
          </p:cNvPicPr>
          <p:nvPr userDrawn="1"/>
        </p:nvPicPr>
        <p:blipFill rotWithShape="1">
          <a:blip r:embed="rId49">
            <a:extLst>
              <a:ext uri="{28A0092B-C50C-407E-A947-70E740481C1C}">
                <a14:useLocalDpi xmlns:a14="http://schemas.microsoft.com/office/drawing/2010/main" val="0"/>
              </a:ext>
            </a:extLst>
          </a:blip>
          <a:srcRect l="22283"/>
          <a:stretch/>
        </p:blipFill>
        <p:spPr>
          <a:xfrm rot="5400000">
            <a:off x="7017449" y="7496945"/>
            <a:ext cx="886612" cy="224987"/>
          </a:xfrm>
          <a:prstGeom prst="rect">
            <a:avLst/>
          </a:prstGeom>
        </p:spPr>
      </p:pic>
      <p:grpSp>
        <p:nvGrpSpPr>
          <p:cNvPr id="81" name="Group 80">
            <a:extLst>
              <a:ext uri="{FF2B5EF4-FFF2-40B4-BE49-F238E27FC236}">
                <a16:creationId xmlns:a16="http://schemas.microsoft.com/office/drawing/2014/main" id="{8E4441D9-F0C9-4F02-803E-0C2B8BC02A11}"/>
              </a:ext>
            </a:extLst>
          </p:cNvPr>
          <p:cNvGrpSpPr/>
          <p:nvPr userDrawn="1"/>
        </p:nvGrpSpPr>
        <p:grpSpPr>
          <a:xfrm rot="5400000">
            <a:off x="6924219" y="6384981"/>
            <a:ext cx="1077221" cy="466318"/>
            <a:chOff x="2383367" y="5545015"/>
            <a:chExt cx="1134534" cy="466318"/>
          </a:xfrm>
          <a:solidFill>
            <a:srgbClr val="EE4C9B"/>
          </a:solidFill>
          <a:effectLst>
            <a:outerShdw blurRad="50800" dist="38100" dir="2700000" algn="tl" rotWithShape="0">
              <a:prstClr val="black">
                <a:alpha val="40000"/>
              </a:prstClr>
            </a:outerShdw>
          </a:effectLst>
        </p:grpSpPr>
        <p:sp>
          <p:nvSpPr>
            <p:cNvPr id="82" name="Rectangle: Top Corners Rounded 81">
              <a:extLst>
                <a:ext uri="{FF2B5EF4-FFF2-40B4-BE49-F238E27FC236}">
                  <a16:creationId xmlns:a16="http://schemas.microsoft.com/office/drawing/2014/main" id="{615624B2-5218-446C-8F12-EAB1DA0D24FD}"/>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3391A5C0-0BA0-436D-86E9-05797C27720A}"/>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8F928F7E-37A8-4088-AA44-FB0D50DE7730}"/>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l="43347" r="10912"/>
          <a:stretch/>
        </p:blipFill>
        <p:spPr>
          <a:xfrm rot="5400000">
            <a:off x="7166341" y="6549058"/>
            <a:ext cx="582125" cy="250986"/>
          </a:xfrm>
          <a:prstGeom prst="rect">
            <a:avLst/>
          </a:prstGeom>
        </p:spPr>
      </p:pic>
      <p:grpSp>
        <p:nvGrpSpPr>
          <p:cNvPr id="85" name="Group 84">
            <a:extLst>
              <a:ext uri="{FF2B5EF4-FFF2-40B4-BE49-F238E27FC236}">
                <a16:creationId xmlns:a16="http://schemas.microsoft.com/office/drawing/2014/main" id="{C11796FB-CA8C-4224-BF39-75D6386814DE}"/>
              </a:ext>
            </a:extLst>
          </p:cNvPr>
          <p:cNvGrpSpPr/>
          <p:nvPr userDrawn="1"/>
        </p:nvGrpSpPr>
        <p:grpSpPr>
          <a:xfrm rot="5400000">
            <a:off x="6924219" y="5407641"/>
            <a:ext cx="1077221" cy="466318"/>
            <a:chOff x="2383367" y="5545015"/>
            <a:chExt cx="1134534" cy="466318"/>
          </a:xfrm>
          <a:solidFill>
            <a:srgbClr val="33B85A"/>
          </a:solidFill>
          <a:effectLst>
            <a:outerShdw blurRad="50800" dist="38100" dir="2700000" algn="tl" rotWithShape="0">
              <a:prstClr val="black">
                <a:alpha val="40000"/>
              </a:prstClr>
            </a:outerShdw>
          </a:effectLst>
        </p:grpSpPr>
        <p:sp>
          <p:nvSpPr>
            <p:cNvPr id="86" name="Rectangle: Top Corners Rounded 85">
              <a:extLst>
                <a:ext uri="{FF2B5EF4-FFF2-40B4-BE49-F238E27FC236}">
                  <a16:creationId xmlns:a16="http://schemas.microsoft.com/office/drawing/2014/main" id="{012E6B48-E8F2-435C-9424-169E5BA91398}"/>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037BCC1B-9E1F-40D3-B0D7-5F0699B4A10E}"/>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Picture 87">
            <a:extLst>
              <a:ext uri="{FF2B5EF4-FFF2-40B4-BE49-F238E27FC236}">
                <a16:creationId xmlns:a16="http://schemas.microsoft.com/office/drawing/2014/main" id="{EDECBF03-9E20-484D-A95F-DDBE2AB33F4D}"/>
              </a:ext>
            </a:extLst>
          </p:cNvPr>
          <p:cNvPicPr>
            <a:picLocks noChangeAspect="1"/>
          </p:cNvPicPr>
          <p:nvPr userDrawn="1"/>
        </p:nvPicPr>
        <p:blipFill rotWithShape="1">
          <a:blip r:embed="rId51">
            <a:extLst>
              <a:ext uri="{28A0092B-C50C-407E-A947-70E740481C1C}">
                <a14:useLocalDpi xmlns:a14="http://schemas.microsoft.com/office/drawing/2010/main" val="0"/>
              </a:ext>
            </a:extLst>
          </a:blip>
          <a:srcRect l="35635" r="16524"/>
          <a:stretch/>
        </p:blipFill>
        <p:spPr>
          <a:xfrm rot="5400000">
            <a:off x="7124921" y="5528931"/>
            <a:ext cx="667261" cy="275067"/>
          </a:xfrm>
          <a:prstGeom prst="rect">
            <a:avLst/>
          </a:prstGeom>
        </p:spPr>
      </p:pic>
      <p:sp>
        <p:nvSpPr>
          <p:cNvPr id="97" name="Rectangle 96">
            <a:extLst>
              <a:ext uri="{FF2B5EF4-FFF2-40B4-BE49-F238E27FC236}">
                <a16:creationId xmlns:a16="http://schemas.microsoft.com/office/drawing/2014/main" id="{BDAF13CF-0BB5-40CC-BD56-DBA0A28D8915}"/>
              </a:ext>
            </a:extLst>
          </p:cNvPr>
          <p:cNvSpPr/>
          <p:nvPr userDrawn="1"/>
        </p:nvSpPr>
        <p:spPr>
          <a:xfrm>
            <a:off x="7228641" y="0"/>
            <a:ext cx="543759" cy="10060996"/>
          </a:xfrm>
          <a:prstGeom prst="rect">
            <a:avLst/>
          </a:prstGeom>
          <a:solidFill>
            <a:srgbClr val="000000">
              <a:alpha val="34118"/>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 name="Picture 101" descr="A close up of a sign&#10;&#10;Description automatically generated">
            <a:extLst>
              <a:ext uri="{FF2B5EF4-FFF2-40B4-BE49-F238E27FC236}">
                <a16:creationId xmlns:a16="http://schemas.microsoft.com/office/drawing/2014/main" id="{5DF73CA3-D9DA-4A10-9416-325D87CC3798}"/>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t="80699"/>
          <a:stretch/>
        </p:blipFill>
        <p:spPr>
          <a:xfrm>
            <a:off x="1630780" y="796542"/>
            <a:ext cx="1980816" cy="295550"/>
          </a:xfrm>
          <a:prstGeom prst="rect">
            <a:avLst/>
          </a:prstGeom>
        </p:spPr>
      </p:pic>
      <p:pic>
        <p:nvPicPr>
          <p:cNvPr id="103" name="Picture 102" descr="A close up of a sign&#10;&#10;Description automatically generated">
            <a:extLst>
              <a:ext uri="{FF2B5EF4-FFF2-40B4-BE49-F238E27FC236}">
                <a16:creationId xmlns:a16="http://schemas.microsoft.com/office/drawing/2014/main" id="{C536AE54-CC4F-4FD3-81DB-0CA8A16DED23}"/>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0773" t="-6623" r="9444" b="16991"/>
          <a:stretch/>
        </p:blipFill>
        <p:spPr>
          <a:xfrm>
            <a:off x="985980" y="714077"/>
            <a:ext cx="518357" cy="450182"/>
          </a:xfrm>
          <a:prstGeom prst="rect">
            <a:avLst/>
          </a:prstGeom>
        </p:spPr>
      </p:pic>
      <p:pic>
        <p:nvPicPr>
          <p:cNvPr id="60" name="Picture 59">
            <a:extLst>
              <a:ext uri="{FF2B5EF4-FFF2-40B4-BE49-F238E27FC236}">
                <a16:creationId xmlns:a16="http://schemas.microsoft.com/office/drawing/2014/main" id="{40A15264-F40A-41F1-B0AC-449F6F6F9545}"/>
              </a:ext>
            </a:extLst>
          </p:cNvPr>
          <p:cNvPicPr>
            <a:picLocks noChangeAspect="1"/>
          </p:cNvPicPr>
          <p:nvPr userDrawn="1"/>
        </p:nvPicPr>
        <p:blipFill rotWithShape="1">
          <a:blip r:embed="rId53">
            <a:extLst>
              <a:ext uri="{28A0092B-C50C-407E-A947-70E740481C1C}">
                <a14:useLocalDpi xmlns:a14="http://schemas.microsoft.com/office/drawing/2010/main" val="0"/>
              </a:ext>
            </a:extLst>
          </a:blip>
          <a:srcRect l="13104" t="19795" r="13172"/>
          <a:stretch/>
        </p:blipFill>
        <p:spPr>
          <a:xfrm>
            <a:off x="707137" y="672313"/>
            <a:ext cx="3234844" cy="931306"/>
          </a:xfrm>
          <a:prstGeom prst="rect">
            <a:avLst/>
          </a:prstGeom>
        </p:spPr>
      </p:pic>
      <p:sp>
        <p:nvSpPr>
          <p:cNvPr id="110" name="Rectangle 109">
            <a:extLst>
              <a:ext uri="{FF2B5EF4-FFF2-40B4-BE49-F238E27FC236}">
                <a16:creationId xmlns:a16="http://schemas.microsoft.com/office/drawing/2014/main" id="{5502839A-723E-4E25-8914-37196E733119}"/>
              </a:ext>
            </a:extLst>
          </p:cNvPr>
          <p:cNvSpPr/>
          <p:nvPr userDrawn="1"/>
        </p:nvSpPr>
        <p:spPr>
          <a:xfrm>
            <a:off x="859536" y="672313"/>
            <a:ext cx="2926080" cy="56350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descr="A close up of a sign&#10;&#10;Description automatically generated">
            <a:extLst>
              <a:ext uri="{FF2B5EF4-FFF2-40B4-BE49-F238E27FC236}">
                <a16:creationId xmlns:a16="http://schemas.microsoft.com/office/drawing/2014/main" id="{DF8D7300-73CB-48EC-B3F2-AD6AA5EC6F5C}"/>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t="80699"/>
          <a:stretch/>
        </p:blipFill>
        <p:spPr>
          <a:xfrm>
            <a:off x="1630780" y="806292"/>
            <a:ext cx="1980816" cy="295550"/>
          </a:xfrm>
          <a:prstGeom prst="rect">
            <a:avLst/>
          </a:prstGeom>
        </p:spPr>
      </p:pic>
      <p:pic>
        <p:nvPicPr>
          <p:cNvPr id="112" name="Picture 111" descr="A close up of a sign&#10;&#10;Description automatically generated">
            <a:extLst>
              <a:ext uri="{FF2B5EF4-FFF2-40B4-BE49-F238E27FC236}">
                <a16:creationId xmlns:a16="http://schemas.microsoft.com/office/drawing/2014/main" id="{02041283-7127-42E2-B8D0-EDE287B62CF7}"/>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0773" t="-6623" r="9444" b="16991"/>
          <a:stretch/>
        </p:blipFill>
        <p:spPr>
          <a:xfrm>
            <a:off x="985980" y="723827"/>
            <a:ext cx="518357" cy="450182"/>
          </a:xfrm>
          <a:prstGeom prst="rect">
            <a:avLst/>
          </a:prstGeom>
        </p:spPr>
      </p:pic>
      <p:grpSp>
        <p:nvGrpSpPr>
          <p:cNvPr id="89" name="Group 88">
            <a:extLst>
              <a:ext uri="{FF2B5EF4-FFF2-40B4-BE49-F238E27FC236}">
                <a16:creationId xmlns:a16="http://schemas.microsoft.com/office/drawing/2014/main" id="{0CECEB6D-ECCB-4C03-8086-2BDF048EAA7F}"/>
              </a:ext>
            </a:extLst>
          </p:cNvPr>
          <p:cNvGrpSpPr/>
          <p:nvPr userDrawn="1"/>
        </p:nvGrpSpPr>
        <p:grpSpPr>
          <a:xfrm rot="5400000">
            <a:off x="6924221" y="4430303"/>
            <a:ext cx="1077218" cy="466318"/>
            <a:chOff x="2383367" y="5545015"/>
            <a:chExt cx="1134534" cy="466318"/>
          </a:xfrm>
          <a:solidFill>
            <a:srgbClr val="00A7B9"/>
          </a:solidFill>
          <a:effectLst>
            <a:outerShdw blurRad="50800" dist="38100" dir="2700000" algn="tl" rotWithShape="0">
              <a:prstClr val="black">
                <a:alpha val="40000"/>
              </a:prstClr>
            </a:outerShdw>
          </a:effectLst>
        </p:grpSpPr>
        <p:sp>
          <p:nvSpPr>
            <p:cNvPr id="90" name="Rectangle: Top Corners Rounded 89">
              <a:extLst>
                <a:ext uri="{FF2B5EF4-FFF2-40B4-BE49-F238E27FC236}">
                  <a16:creationId xmlns:a16="http://schemas.microsoft.com/office/drawing/2014/main" id="{94BC874C-500F-4A3B-8246-7C98037D4990}"/>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AC9BA890-A92D-4375-B5DE-D3EDD6C021D7}"/>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5" name="Picture 94">
            <a:extLst>
              <a:ext uri="{FF2B5EF4-FFF2-40B4-BE49-F238E27FC236}">
                <a16:creationId xmlns:a16="http://schemas.microsoft.com/office/drawing/2014/main" id="{2F69EE23-2125-4ED1-ADD8-F4A1DE96B9A0}"/>
              </a:ext>
            </a:extLst>
          </p:cNvPr>
          <p:cNvPicPr>
            <a:picLocks noChangeAspect="1"/>
          </p:cNvPicPr>
          <p:nvPr userDrawn="1"/>
        </p:nvPicPr>
        <p:blipFill rotWithShape="1">
          <a:blip r:embed="rId54">
            <a:extLst>
              <a:ext uri="{28A0092B-C50C-407E-A947-70E740481C1C}">
                <a14:useLocalDpi xmlns:a14="http://schemas.microsoft.com/office/drawing/2010/main" val="0"/>
              </a:ext>
            </a:extLst>
          </a:blip>
          <a:srcRect l="37809" t="22075" r="17926" b="-1"/>
          <a:stretch/>
        </p:blipFill>
        <p:spPr>
          <a:xfrm rot="5400000">
            <a:off x="7120316" y="4581971"/>
            <a:ext cx="625025" cy="217005"/>
          </a:xfrm>
          <a:prstGeom prst="rect">
            <a:avLst/>
          </a:prstGeom>
        </p:spPr>
      </p:pic>
    </p:spTree>
    <p:extLst>
      <p:ext uri="{BB962C8B-B14F-4D97-AF65-F5344CB8AC3E}">
        <p14:creationId xmlns:p14="http://schemas.microsoft.com/office/powerpoint/2010/main" val="299017909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1673F6AF-24AB-40C4-97B4-2A9F4EA86322}"/>
              </a:ext>
            </a:extLst>
          </p:cNvPr>
          <p:cNvPicPr>
            <a:picLocks noChangeAspect="1"/>
          </p:cNvPicPr>
          <p:nvPr userDrawn="1"/>
        </p:nvPicPr>
        <p:blipFill rotWithShape="1">
          <a:blip r:embed="rId39">
            <a:alphaModFix amt="85000"/>
            <a:extLst>
              <a:ext uri="{28A0092B-C50C-407E-A947-70E740481C1C}">
                <a14:useLocalDpi xmlns:a14="http://schemas.microsoft.com/office/drawing/2010/main" val="0"/>
              </a:ext>
            </a:extLst>
          </a:blip>
          <a:srcRect t="54512"/>
          <a:stretch/>
        </p:blipFill>
        <p:spPr>
          <a:xfrm>
            <a:off x="0" y="5505367"/>
            <a:ext cx="7237733" cy="4575345"/>
          </a:xfrm>
          <a:prstGeom prst="rect">
            <a:avLst/>
          </a:prstGeom>
        </p:spPr>
      </p:pic>
      <p:pic>
        <p:nvPicPr>
          <p:cNvPr id="46" name="Picture 45">
            <a:extLst>
              <a:ext uri="{FF2B5EF4-FFF2-40B4-BE49-F238E27FC236}">
                <a16:creationId xmlns:a16="http://schemas.microsoft.com/office/drawing/2014/main" id="{4988F367-64C4-424A-B866-5CB6D28D5E0E}"/>
              </a:ext>
            </a:extLst>
          </p:cNvPr>
          <p:cNvPicPr>
            <a:picLocks noChangeAspect="1"/>
          </p:cNvPicPr>
          <p:nvPr userDrawn="1"/>
        </p:nvPicPr>
        <p:blipFill rotWithShape="1">
          <a:blip r:embed="rId39">
            <a:alphaModFix amt="85000"/>
            <a:extLst>
              <a:ext uri="{28A0092B-C50C-407E-A947-70E740481C1C}">
                <a14:useLocalDpi xmlns:a14="http://schemas.microsoft.com/office/drawing/2010/main" val="0"/>
              </a:ext>
            </a:extLst>
          </a:blip>
          <a:srcRect t="80981"/>
          <a:stretch/>
        </p:blipFill>
        <p:spPr>
          <a:xfrm rot="10800000">
            <a:off x="0" y="-16932"/>
            <a:ext cx="7223191" cy="1913041"/>
          </a:xfrm>
          <a:prstGeom prst="rect">
            <a:avLst/>
          </a:prstGeom>
        </p:spPr>
      </p:pic>
      <p:sp>
        <p:nvSpPr>
          <p:cNvPr id="59" name="TextBox 58">
            <a:extLst>
              <a:ext uri="{FF2B5EF4-FFF2-40B4-BE49-F238E27FC236}">
                <a16:creationId xmlns:a16="http://schemas.microsoft.com/office/drawing/2014/main" id="{058BFA41-7581-4885-A583-D26E43A73207}"/>
              </a:ext>
            </a:extLst>
          </p:cNvPr>
          <p:cNvSpPr txBox="1"/>
          <p:nvPr userDrawn="1"/>
        </p:nvSpPr>
        <p:spPr>
          <a:xfrm>
            <a:off x="498704" y="9543250"/>
            <a:ext cx="4237344" cy="200055"/>
          </a:xfrm>
          <a:prstGeom prst="rect">
            <a:avLst/>
          </a:prstGeom>
          <a:noFill/>
        </p:spPr>
        <p:txBody>
          <a:bodyPr wrap="square" rtlCol="0">
            <a:spAutoFit/>
          </a:bodyPr>
          <a:lstStyle/>
          <a:p>
            <a:pPr algn="l"/>
            <a:r>
              <a:rPr lang="en-US" sz="700" b="1">
                <a:solidFill>
                  <a:schemeClr val="tx1">
                    <a:lumMod val="50000"/>
                    <a:lumOff val="50000"/>
                  </a:schemeClr>
                </a:solidFill>
                <a:latin typeface="Myriad Pro" panose="020B0503030403020204" pitchFamily="34" charset="0"/>
                <a:cs typeface="Arial" panose="020B0604020202020204" pitchFamily="34" charset="0"/>
              </a:rPr>
              <a:t>© 2019. The Be Kind People Project. www.BKPP.org</a:t>
            </a:r>
          </a:p>
        </p:txBody>
      </p:sp>
      <p:pic>
        <p:nvPicPr>
          <p:cNvPr id="60" name="Picture 59" descr="A close up of a sign&#10;&#10;Description automatically generated">
            <a:extLst>
              <a:ext uri="{FF2B5EF4-FFF2-40B4-BE49-F238E27FC236}">
                <a16:creationId xmlns:a16="http://schemas.microsoft.com/office/drawing/2014/main" id="{B2C478E1-6771-4860-BB35-7DC3EB132B75}"/>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5705323" y="8863563"/>
            <a:ext cx="1032791" cy="779714"/>
          </a:xfrm>
          <a:prstGeom prst="rect">
            <a:avLst/>
          </a:prstGeom>
        </p:spPr>
      </p:pic>
      <p:grpSp>
        <p:nvGrpSpPr>
          <p:cNvPr id="2" name="Group 1">
            <a:extLst>
              <a:ext uri="{FF2B5EF4-FFF2-40B4-BE49-F238E27FC236}">
                <a16:creationId xmlns:a16="http://schemas.microsoft.com/office/drawing/2014/main" id="{E477DDB3-CD96-48BC-98FF-5937AEA0CD1F}"/>
              </a:ext>
            </a:extLst>
          </p:cNvPr>
          <p:cNvGrpSpPr/>
          <p:nvPr userDrawn="1"/>
        </p:nvGrpSpPr>
        <p:grpSpPr>
          <a:xfrm rot="5400000">
            <a:off x="6925811" y="9317007"/>
            <a:ext cx="1077218" cy="466318"/>
            <a:chOff x="2383367" y="5545015"/>
            <a:chExt cx="1134534" cy="466318"/>
          </a:xfrm>
          <a:solidFill>
            <a:srgbClr val="22419F"/>
          </a:solidFill>
          <a:effectLst>
            <a:outerShdw blurRad="50800" dist="38100" dir="2700000" algn="tl" rotWithShape="0">
              <a:prstClr val="black">
                <a:alpha val="40000"/>
              </a:prstClr>
            </a:outerShdw>
          </a:effectLst>
        </p:grpSpPr>
        <p:sp>
          <p:nvSpPr>
            <p:cNvPr id="3" name="Rectangle: Top Corners Rounded 2">
              <a:extLst>
                <a:ext uri="{FF2B5EF4-FFF2-40B4-BE49-F238E27FC236}">
                  <a16:creationId xmlns:a16="http://schemas.microsoft.com/office/drawing/2014/main" id="{E3830157-7DFE-4CE5-8C8A-60DB12E11D72}"/>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146E9649-6A8B-4208-809C-B27913A5AAF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F4F5041-4C02-4CF9-AF16-30E4191ACA83}"/>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20483"/>
          <a:stretch/>
        </p:blipFill>
        <p:spPr>
          <a:xfrm rot="5400000">
            <a:off x="7007181" y="9457375"/>
            <a:ext cx="907146" cy="224988"/>
          </a:xfrm>
          <a:prstGeom prst="rect">
            <a:avLst/>
          </a:prstGeom>
        </p:spPr>
      </p:pic>
      <p:grpSp>
        <p:nvGrpSpPr>
          <p:cNvPr id="6" name="Group 5">
            <a:extLst>
              <a:ext uri="{FF2B5EF4-FFF2-40B4-BE49-F238E27FC236}">
                <a16:creationId xmlns:a16="http://schemas.microsoft.com/office/drawing/2014/main" id="{6BF0F0F3-081E-435C-9B89-828DD926E8D9}"/>
              </a:ext>
            </a:extLst>
          </p:cNvPr>
          <p:cNvGrpSpPr/>
          <p:nvPr userDrawn="1"/>
        </p:nvGrpSpPr>
        <p:grpSpPr>
          <a:xfrm rot="5400000">
            <a:off x="6924219" y="8339661"/>
            <a:ext cx="1077221" cy="466318"/>
            <a:chOff x="2383367" y="5545015"/>
            <a:chExt cx="1134534" cy="466318"/>
          </a:xfrm>
          <a:solidFill>
            <a:srgbClr val="8E52A1"/>
          </a:solidFill>
          <a:effectLst>
            <a:outerShdw blurRad="50800" dist="38100" dir="2700000" algn="tl" rotWithShape="0">
              <a:prstClr val="black">
                <a:alpha val="40000"/>
              </a:prstClr>
            </a:outerShdw>
          </a:effectLst>
        </p:grpSpPr>
        <p:sp>
          <p:nvSpPr>
            <p:cNvPr id="7" name="Rectangle: Top Corners Rounded 6">
              <a:extLst>
                <a:ext uri="{FF2B5EF4-FFF2-40B4-BE49-F238E27FC236}">
                  <a16:creationId xmlns:a16="http://schemas.microsoft.com/office/drawing/2014/main" id="{926875E8-9EFE-445B-9241-AA8B8ADF5EC2}"/>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532C467D-B3AC-473B-9C06-EA6A50B4A2BA}"/>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C256042-2092-4FA9-9742-9BB00C27F68C}"/>
              </a:ext>
            </a:extLst>
          </p:cNvPr>
          <p:cNvPicPr>
            <a:picLocks noChangeAspect="1"/>
          </p:cNvPicPr>
          <p:nvPr userDrawn="1"/>
        </p:nvPicPr>
        <p:blipFill rotWithShape="1">
          <a:blip r:embed="rId42">
            <a:extLst>
              <a:ext uri="{28A0092B-C50C-407E-A947-70E740481C1C}">
                <a14:useLocalDpi xmlns:a14="http://schemas.microsoft.com/office/drawing/2010/main" val="0"/>
              </a:ext>
            </a:extLst>
          </a:blip>
          <a:srcRect l="32689" r="12315"/>
          <a:stretch/>
        </p:blipFill>
        <p:spPr>
          <a:xfrm rot="5400000">
            <a:off x="7107693" y="8458623"/>
            <a:ext cx="727392" cy="260844"/>
          </a:xfrm>
          <a:prstGeom prst="rect">
            <a:avLst/>
          </a:prstGeom>
        </p:spPr>
      </p:pic>
      <p:grpSp>
        <p:nvGrpSpPr>
          <p:cNvPr id="10" name="Group 9">
            <a:extLst>
              <a:ext uri="{FF2B5EF4-FFF2-40B4-BE49-F238E27FC236}">
                <a16:creationId xmlns:a16="http://schemas.microsoft.com/office/drawing/2014/main" id="{419E55FE-2AC5-4B99-897B-B279FE5547F4}"/>
              </a:ext>
            </a:extLst>
          </p:cNvPr>
          <p:cNvGrpSpPr/>
          <p:nvPr userDrawn="1"/>
        </p:nvGrpSpPr>
        <p:grpSpPr>
          <a:xfrm rot="5400000">
            <a:off x="6924219" y="7362321"/>
            <a:ext cx="1077221" cy="466318"/>
            <a:chOff x="2383367" y="5545015"/>
            <a:chExt cx="1134534" cy="466318"/>
          </a:xfrm>
          <a:solidFill>
            <a:srgbClr val="E03F4C"/>
          </a:solidFill>
          <a:effectLst>
            <a:outerShdw blurRad="50800" dist="38100" dir="2700000" algn="tl" rotWithShape="0">
              <a:prstClr val="black">
                <a:alpha val="40000"/>
              </a:prstClr>
            </a:outerShdw>
          </a:effectLst>
        </p:grpSpPr>
        <p:sp>
          <p:nvSpPr>
            <p:cNvPr id="11" name="Rectangle: Top Corners Rounded 10">
              <a:extLst>
                <a:ext uri="{FF2B5EF4-FFF2-40B4-BE49-F238E27FC236}">
                  <a16:creationId xmlns:a16="http://schemas.microsoft.com/office/drawing/2014/main" id="{4DC16812-C331-4646-A6E1-2B6A71B24FA3}"/>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550FF1F-FC26-4459-9B00-6393ED17FCF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drawing of a face&#10;&#10;Description automatically generated">
            <a:extLst>
              <a:ext uri="{FF2B5EF4-FFF2-40B4-BE49-F238E27FC236}">
                <a16:creationId xmlns:a16="http://schemas.microsoft.com/office/drawing/2014/main" id="{F4B6B61B-2FCA-43F2-957C-E3CECD277A79}"/>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l="22283"/>
          <a:stretch/>
        </p:blipFill>
        <p:spPr>
          <a:xfrm rot="5400000">
            <a:off x="7017449" y="7496945"/>
            <a:ext cx="886612" cy="224987"/>
          </a:xfrm>
          <a:prstGeom prst="rect">
            <a:avLst/>
          </a:prstGeom>
        </p:spPr>
      </p:pic>
      <p:grpSp>
        <p:nvGrpSpPr>
          <p:cNvPr id="14" name="Group 13">
            <a:extLst>
              <a:ext uri="{FF2B5EF4-FFF2-40B4-BE49-F238E27FC236}">
                <a16:creationId xmlns:a16="http://schemas.microsoft.com/office/drawing/2014/main" id="{02FC2A79-5D3D-452F-80E6-70F78D84E90E}"/>
              </a:ext>
            </a:extLst>
          </p:cNvPr>
          <p:cNvGrpSpPr/>
          <p:nvPr userDrawn="1"/>
        </p:nvGrpSpPr>
        <p:grpSpPr>
          <a:xfrm rot="5400000">
            <a:off x="6924219" y="6384981"/>
            <a:ext cx="1077221" cy="466318"/>
            <a:chOff x="2383367" y="5545015"/>
            <a:chExt cx="1134534" cy="466318"/>
          </a:xfrm>
          <a:solidFill>
            <a:srgbClr val="EE4C9B"/>
          </a:solidFill>
          <a:effectLst>
            <a:outerShdw blurRad="50800" dist="38100" dir="2700000" algn="tl" rotWithShape="0">
              <a:prstClr val="black">
                <a:alpha val="40000"/>
              </a:prstClr>
            </a:outerShdw>
          </a:effectLst>
        </p:grpSpPr>
        <p:sp>
          <p:nvSpPr>
            <p:cNvPr id="15" name="Rectangle: Top Corners Rounded 14">
              <a:extLst>
                <a:ext uri="{FF2B5EF4-FFF2-40B4-BE49-F238E27FC236}">
                  <a16:creationId xmlns:a16="http://schemas.microsoft.com/office/drawing/2014/main" id="{8B417D43-9047-43FA-AA24-CC3A81B9B9A7}"/>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D0297AD-FE4C-467A-83B9-05453901224C}"/>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7DC09213-4E0F-41FA-AA3A-0409DE4757EC}"/>
              </a:ext>
            </a:extLst>
          </p:cNvPr>
          <p:cNvPicPr>
            <a:picLocks noChangeAspect="1"/>
          </p:cNvPicPr>
          <p:nvPr userDrawn="1"/>
        </p:nvPicPr>
        <p:blipFill rotWithShape="1">
          <a:blip r:embed="rId44">
            <a:extLst>
              <a:ext uri="{28A0092B-C50C-407E-A947-70E740481C1C}">
                <a14:useLocalDpi xmlns:a14="http://schemas.microsoft.com/office/drawing/2010/main" val="0"/>
              </a:ext>
            </a:extLst>
          </a:blip>
          <a:srcRect l="43347" r="10912"/>
          <a:stretch/>
        </p:blipFill>
        <p:spPr>
          <a:xfrm rot="5400000">
            <a:off x="7166341" y="6549058"/>
            <a:ext cx="582125" cy="250986"/>
          </a:xfrm>
          <a:prstGeom prst="rect">
            <a:avLst/>
          </a:prstGeom>
        </p:spPr>
      </p:pic>
      <p:grpSp>
        <p:nvGrpSpPr>
          <p:cNvPr id="18" name="Group 17">
            <a:extLst>
              <a:ext uri="{FF2B5EF4-FFF2-40B4-BE49-F238E27FC236}">
                <a16:creationId xmlns:a16="http://schemas.microsoft.com/office/drawing/2014/main" id="{AE627DB6-3221-4E69-ABE8-6A984ECB2396}"/>
              </a:ext>
            </a:extLst>
          </p:cNvPr>
          <p:cNvGrpSpPr/>
          <p:nvPr userDrawn="1"/>
        </p:nvGrpSpPr>
        <p:grpSpPr>
          <a:xfrm rot="5400000">
            <a:off x="6924219" y="5407641"/>
            <a:ext cx="1077221" cy="466318"/>
            <a:chOff x="2383367" y="5545015"/>
            <a:chExt cx="1134534" cy="466318"/>
          </a:xfrm>
          <a:solidFill>
            <a:srgbClr val="33B85A"/>
          </a:solidFill>
          <a:effectLst>
            <a:outerShdw blurRad="50800" dist="38100" dir="2700000" algn="tl" rotWithShape="0">
              <a:prstClr val="black">
                <a:alpha val="40000"/>
              </a:prstClr>
            </a:outerShdw>
          </a:effectLst>
        </p:grpSpPr>
        <p:sp>
          <p:nvSpPr>
            <p:cNvPr id="19" name="Rectangle: Top Corners Rounded 18">
              <a:extLst>
                <a:ext uri="{FF2B5EF4-FFF2-40B4-BE49-F238E27FC236}">
                  <a16:creationId xmlns:a16="http://schemas.microsoft.com/office/drawing/2014/main" id="{B9C092F2-D0D4-421B-B4FC-82890E643F0A}"/>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9A22FF23-E75D-48E1-986B-A2D22E992F9F}"/>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6AADEFF-8C00-4326-8D67-FA3FEFBB2B38}"/>
              </a:ext>
            </a:extLst>
          </p:cNvPr>
          <p:cNvPicPr>
            <a:picLocks noChangeAspect="1"/>
          </p:cNvPicPr>
          <p:nvPr userDrawn="1"/>
        </p:nvPicPr>
        <p:blipFill rotWithShape="1">
          <a:blip r:embed="rId45">
            <a:extLst>
              <a:ext uri="{28A0092B-C50C-407E-A947-70E740481C1C}">
                <a14:useLocalDpi xmlns:a14="http://schemas.microsoft.com/office/drawing/2010/main" val="0"/>
              </a:ext>
            </a:extLst>
          </a:blip>
          <a:srcRect l="35635" r="16524"/>
          <a:stretch/>
        </p:blipFill>
        <p:spPr>
          <a:xfrm rot="5400000">
            <a:off x="7124921" y="5528931"/>
            <a:ext cx="667261" cy="275067"/>
          </a:xfrm>
          <a:prstGeom prst="rect">
            <a:avLst/>
          </a:prstGeom>
        </p:spPr>
      </p:pic>
      <p:grpSp>
        <p:nvGrpSpPr>
          <p:cNvPr id="22" name="Group 21">
            <a:extLst>
              <a:ext uri="{FF2B5EF4-FFF2-40B4-BE49-F238E27FC236}">
                <a16:creationId xmlns:a16="http://schemas.microsoft.com/office/drawing/2014/main" id="{4D7B7DEE-DA91-4B90-A780-127D2AB92E20}"/>
              </a:ext>
            </a:extLst>
          </p:cNvPr>
          <p:cNvGrpSpPr/>
          <p:nvPr userDrawn="1"/>
        </p:nvGrpSpPr>
        <p:grpSpPr>
          <a:xfrm rot="5400000">
            <a:off x="6924221" y="4430303"/>
            <a:ext cx="1077218" cy="466318"/>
            <a:chOff x="2383367" y="5545015"/>
            <a:chExt cx="1134534" cy="466318"/>
          </a:xfrm>
          <a:solidFill>
            <a:srgbClr val="00A7B9"/>
          </a:solidFill>
          <a:effectLst>
            <a:outerShdw blurRad="50800" dist="38100" dir="2700000" algn="tl" rotWithShape="0">
              <a:prstClr val="black">
                <a:alpha val="40000"/>
              </a:prstClr>
            </a:outerShdw>
          </a:effectLst>
        </p:grpSpPr>
        <p:sp>
          <p:nvSpPr>
            <p:cNvPr id="23" name="Rectangle: Top Corners Rounded 22">
              <a:extLst>
                <a:ext uri="{FF2B5EF4-FFF2-40B4-BE49-F238E27FC236}">
                  <a16:creationId xmlns:a16="http://schemas.microsoft.com/office/drawing/2014/main" id="{0AFF59B0-9E66-4B9F-94F9-B212DADC739D}"/>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6214F029-C278-44A9-AFD0-68C27EDEE960}"/>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BA9CF7EB-7978-496B-8542-BA66CE021F66}"/>
              </a:ext>
            </a:extLst>
          </p:cNvPr>
          <p:cNvGrpSpPr/>
          <p:nvPr userDrawn="1"/>
        </p:nvGrpSpPr>
        <p:grpSpPr>
          <a:xfrm rot="5400000">
            <a:off x="6924221" y="3452963"/>
            <a:ext cx="1077218" cy="466318"/>
            <a:chOff x="2383367" y="5545015"/>
            <a:chExt cx="1134534" cy="466318"/>
          </a:xfrm>
          <a:solidFill>
            <a:srgbClr val="764C28"/>
          </a:solidFill>
          <a:effectLst>
            <a:outerShdw blurRad="50800" dist="38100" dir="2700000" algn="tl" rotWithShape="0">
              <a:prstClr val="black">
                <a:alpha val="40000"/>
              </a:prstClr>
            </a:outerShdw>
          </a:effectLst>
        </p:grpSpPr>
        <p:sp>
          <p:nvSpPr>
            <p:cNvPr id="26" name="Rectangle: Top Corners Rounded 25">
              <a:extLst>
                <a:ext uri="{FF2B5EF4-FFF2-40B4-BE49-F238E27FC236}">
                  <a16:creationId xmlns:a16="http://schemas.microsoft.com/office/drawing/2014/main" id="{7A16955F-1F8B-47BB-A04A-E35CD21BEEA9}"/>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D6D14519-614E-4A3C-AC9D-E5DC8AAF5EE9}"/>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8A34EE0-AF0B-4251-A3FD-74238E3E6007}"/>
              </a:ext>
            </a:extLst>
          </p:cNvPr>
          <p:cNvGrpSpPr/>
          <p:nvPr userDrawn="1"/>
        </p:nvGrpSpPr>
        <p:grpSpPr>
          <a:xfrm rot="5400000">
            <a:off x="6924221" y="2475623"/>
            <a:ext cx="1077218" cy="466318"/>
            <a:chOff x="2383367" y="5545015"/>
            <a:chExt cx="1134534" cy="466318"/>
          </a:xfrm>
          <a:solidFill>
            <a:srgbClr val="8FCB41"/>
          </a:solidFill>
          <a:effectLst>
            <a:outerShdw blurRad="50800" dist="38100" dir="2700000" algn="tl" rotWithShape="0">
              <a:prstClr val="black">
                <a:alpha val="40000"/>
              </a:prstClr>
            </a:outerShdw>
          </a:effectLst>
        </p:grpSpPr>
        <p:sp>
          <p:nvSpPr>
            <p:cNvPr id="29" name="Rectangle: Top Corners Rounded 28">
              <a:extLst>
                <a:ext uri="{FF2B5EF4-FFF2-40B4-BE49-F238E27FC236}">
                  <a16:creationId xmlns:a16="http://schemas.microsoft.com/office/drawing/2014/main" id="{754E0A77-F484-43DD-9AE0-D973DEDFDBF1}"/>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A3090208-51B2-49E3-B95A-9260C9F4A2FD}"/>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CF040570-B05D-4D31-9D77-CDB5B53D759B}"/>
              </a:ext>
            </a:extLst>
          </p:cNvPr>
          <p:cNvPicPr>
            <a:picLocks noChangeAspect="1"/>
          </p:cNvPicPr>
          <p:nvPr userDrawn="1"/>
        </p:nvPicPr>
        <p:blipFill rotWithShape="1">
          <a:blip r:embed="rId46">
            <a:extLst>
              <a:ext uri="{28A0092B-C50C-407E-A947-70E740481C1C}">
                <a14:useLocalDpi xmlns:a14="http://schemas.microsoft.com/office/drawing/2010/main" val="0"/>
              </a:ext>
            </a:extLst>
          </a:blip>
          <a:srcRect l="37809" t="22075" r="17926" b="-1"/>
          <a:stretch/>
        </p:blipFill>
        <p:spPr>
          <a:xfrm rot="5400000">
            <a:off x="7120316" y="4581971"/>
            <a:ext cx="625025" cy="217005"/>
          </a:xfrm>
          <a:prstGeom prst="rect">
            <a:avLst/>
          </a:prstGeom>
        </p:spPr>
      </p:pic>
      <p:pic>
        <p:nvPicPr>
          <p:cNvPr id="36" name="Picture 35" descr="A picture containing clipart&#10;&#10;Description automatically generated">
            <a:extLst>
              <a:ext uri="{FF2B5EF4-FFF2-40B4-BE49-F238E27FC236}">
                <a16:creationId xmlns:a16="http://schemas.microsoft.com/office/drawing/2014/main" id="{66762EF3-EF3B-4AD8-93EC-5ECBEE5743BE}"/>
              </a:ext>
            </a:extLst>
          </p:cNvPr>
          <p:cNvPicPr>
            <a:picLocks noChangeAspect="1"/>
          </p:cNvPicPr>
          <p:nvPr userDrawn="1"/>
        </p:nvPicPr>
        <p:blipFill rotWithShape="1">
          <a:blip r:embed="rId47">
            <a:extLst>
              <a:ext uri="{28A0092B-C50C-407E-A947-70E740481C1C}">
                <a14:useLocalDpi xmlns:a14="http://schemas.microsoft.com/office/drawing/2010/main" val="0"/>
              </a:ext>
            </a:extLst>
          </a:blip>
          <a:srcRect l="23111" r="4889" b="3859"/>
          <a:stretch/>
        </p:blipFill>
        <p:spPr>
          <a:xfrm rot="5400000">
            <a:off x="7058861" y="2610808"/>
            <a:ext cx="814328" cy="214447"/>
          </a:xfrm>
          <a:prstGeom prst="rect">
            <a:avLst/>
          </a:prstGeom>
        </p:spPr>
      </p:pic>
      <p:pic>
        <p:nvPicPr>
          <p:cNvPr id="37" name="Picture 36" descr="A close up of a sign&#10;&#10;Description automatically generated">
            <a:extLst>
              <a:ext uri="{FF2B5EF4-FFF2-40B4-BE49-F238E27FC236}">
                <a16:creationId xmlns:a16="http://schemas.microsoft.com/office/drawing/2014/main" id="{914A2B9D-3A46-40BC-BC9D-D439D47F2DAB}"/>
              </a:ext>
            </a:extLst>
          </p:cNvPr>
          <p:cNvPicPr>
            <a:picLocks noChangeAspect="1"/>
          </p:cNvPicPr>
          <p:nvPr userDrawn="1"/>
        </p:nvPicPr>
        <p:blipFill rotWithShape="1">
          <a:blip r:embed="rId48">
            <a:extLst>
              <a:ext uri="{28A0092B-C50C-407E-A947-70E740481C1C}">
                <a14:useLocalDpi xmlns:a14="http://schemas.microsoft.com/office/drawing/2010/main" val="0"/>
              </a:ext>
            </a:extLst>
          </a:blip>
          <a:srcRect l="30558" r="10017"/>
          <a:stretch/>
        </p:blipFill>
        <p:spPr>
          <a:xfrm rot="5400000">
            <a:off x="7116903" y="3589464"/>
            <a:ext cx="692889" cy="229950"/>
          </a:xfrm>
          <a:prstGeom prst="rect">
            <a:avLst/>
          </a:prstGeom>
        </p:spPr>
      </p:pic>
      <p:sp>
        <p:nvSpPr>
          <p:cNvPr id="38" name="Rectangle 37">
            <a:extLst>
              <a:ext uri="{FF2B5EF4-FFF2-40B4-BE49-F238E27FC236}">
                <a16:creationId xmlns:a16="http://schemas.microsoft.com/office/drawing/2014/main" id="{853B4760-F0BA-498B-8E1B-21CDA3C15B8A}"/>
              </a:ext>
            </a:extLst>
          </p:cNvPr>
          <p:cNvSpPr/>
          <p:nvPr userDrawn="1"/>
        </p:nvSpPr>
        <p:spPr>
          <a:xfrm>
            <a:off x="7228641" y="2206670"/>
            <a:ext cx="542895" cy="7851731"/>
          </a:xfrm>
          <a:prstGeom prst="rect">
            <a:avLst/>
          </a:prstGeom>
          <a:solidFill>
            <a:srgbClr val="000000">
              <a:alpha val="34118"/>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9" name="Group 38">
            <a:extLst>
              <a:ext uri="{FF2B5EF4-FFF2-40B4-BE49-F238E27FC236}">
                <a16:creationId xmlns:a16="http://schemas.microsoft.com/office/drawing/2014/main" id="{0DCAEB5D-BB2A-42CD-BB3C-6E1A6EC29244}"/>
              </a:ext>
            </a:extLst>
          </p:cNvPr>
          <p:cNvGrpSpPr/>
          <p:nvPr userDrawn="1"/>
        </p:nvGrpSpPr>
        <p:grpSpPr>
          <a:xfrm rot="5400000">
            <a:off x="6924220" y="562504"/>
            <a:ext cx="1077219" cy="466318"/>
            <a:chOff x="2383367" y="5545015"/>
            <a:chExt cx="1134534" cy="466318"/>
          </a:xfrm>
          <a:effectLst>
            <a:outerShdw blurRad="50800" dist="38100" dir="2700000" algn="tl" rotWithShape="0">
              <a:prstClr val="black">
                <a:alpha val="40000"/>
              </a:prstClr>
            </a:outerShdw>
          </a:effectLst>
        </p:grpSpPr>
        <p:sp>
          <p:nvSpPr>
            <p:cNvPr id="40" name="Rectangle: Top Corners Rounded 39">
              <a:extLst>
                <a:ext uri="{FF2B5EF4-FFF2-40B4-BE49-F238E27FC236}">
                  <a16:creationId xmlns:a16="http://schemas.microsoft.com/office/drawing/2014/main" id="{31D4D861-7230-4180-A200-4F5085679A5C}"/>
                </a:ext>
              </a:extLst>
            </p:cNvPr>
            <p:cNvSpPr/>
            <p:nvPr/>
          </p:nvSpPr>
          <p:spPr>
            <a:xfrm>
              <a:off x="2450122" y="5545015"/>
              <a:ext cx="1005840" cy="369332"/>
            </a:xfrm>
            <a:prstGeom prst="round2SameRect">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1D1BF1A9-C795-476F-8D8E-BE2F4CCE6941}"/>
                </a:ext>
              </a:extLst>
            </p:cNvPr>
            <p:cNvSpPr/>
            <p:nvPr/>
          </p:nvSpPr>
          <p:spPr>
            <a:xfrm>
              <a:off x="2383367" y="5886992"/>
              <a:ext cx="1134534" cy="124341"/>
            </a:xfrm>
            <a:prstGeom prst="trapezoid">
              <a:avLst>
                <a:gd name="adj" fmla="val 61364"/>
              </a:avLst>
            </a:prstGeom>
            <a:solidFill>
              <a:srgbClr val="42C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a:extLst>
              <a:ext uri="{FF2B5EF4-FFF2-40B4-BE49-F238E27FC236}">
                <a16:creationId xmlns:a16="http://schemas.microsoft.com/office/drawing/2014/main" id="{A4435913-1E28-4C2E-A5DC-689971CD5BA7}"/>
              </a:ext>
            </a:extLst>
          </p:cNvPr>
          <p:cNvPicPr>
            <a:picLocks noChangeAspect="1"/>
          </p:cNvPicPr>
          <p:nvPr userDrawn="1"/>
        </p:nvPicPr>
        <p:blipFill rotWithShape="1">
          <a:blip r:embed="rId49">
            <a:extLst>
              <a:ext uri="{28A0092B-C50C-407E-A947-70E740481C1C}">
                <a14:useLocalDpi xmlns:a14="http://schemas.microsoft.com/office/drawing/2010/main" val="0"/>
              </a:ext>
            </a:extLst>
          </a:blip>
          <a:srcRect l="24552" t="12255" r="7282"/>
          <a:stretch/>
        </p:blipFill>
        <p:spPr>
          <a:xfrm rot="5400000">
            <a:off x="7050410" y="679031"/>
            <a:ext cx="813794" cy="206591"/>
          </a:xfrm>
          <a:prstGeom prst="rect">
            <a:avLst/>
          </a:prstGeom>
          <a:ln>
            <a:noFill/>
          </a:ln>
        </p:spPr>
      </p:pic>
      <p:pic>
        <p:nvPicPr>
          <p:cNvPr id="53" name="Picture 52" descr="A close up of a sign&#10;&#10;Description automatically generated">
            <a:extLst>
              <a:ext uri="{FF2B5EF4-FFF2-40B4-BE49-F238E27FC236}">
                <a16:creationId xmlns:a16="http://schemas.microsoft.com/office/drawing/2014/main" id="{AC112948-8157-4FB0-AEC7-6FA7E887C490}"/>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t="80699"/>
          <a:stretch/>
        </p:blipFill>
        <p:spPr>
          <a:xfrm>
            <a:off x="1630780" y="796542"/>
            <a:ext cx="1980816" cy="295550"/>
          </a:xfrm>
          <a:prstGeom prst="rect">
            <a:avLst/>
          </a:prstGeom>
        </p:spPr>
      </p:pic>
      <p:pic>
        <p:nvPicPr>
          <p:cNvPr id="55" name="Picture 54" descr="A close up of a sign&#10;&#10;Description automatically generated">
            <a:extLst>
              <a:ext uri="{FF2B5EF4-FFF2-40B4-BE49-F238E27FC236}">
                <a16:creationId xmlns:a16="http://schemas.microsoft.com/office/drawing/2014/main" id="{110A59F4-89DD-434D-A337-5244FD377BC4}"/>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l="10773" t="-6623" r="9444" b="16991"/>
          <a:stretch/>
        </p:blipFill>
        <p:spPr>
          <a:xfrm>
            <a:off x="985980" y="714077"/>
            <a:ext cx="518357" cy="450182"/>
          </a:xfrm>
          <a:prstGeom prst="rect">
            <a:avLst/>
          </a:prstGeom>
        </p:spPr>
      </p:pic>
      <p:sp>
        <p:nvSpPr>
          <p:cNvPr id="52" name="Rectangle 51">
            <a:extLst>
              <a:ext uri="{FF2B5EF4-FFF2-40B4-BE49-F238E27FC236}">
                <a16:creationId xmlns:a16="http://schemas.microsoft.com/office/drawing/2014/main" id="{960AD954-0CE8-4CFA-A25F-32FC2369A052}"/>
              </a:ext>
            </a:extLst>
          </p:cNvPr>
          <p:cNvSpPr/>
          <p:nvPr userDrawn="1"/>
        </p:nvSpPr>
        <p:spPr>
          <a:xfrm>
            <a:off x="7228640" y="0"/>
            <a:ext cx="543760" cy="2206670"/>
          </a:xfrm>
          <a:prstGeom prst="rect">
            <a:avLst/>
          </a:prstGeom>
          <a:solidFill>
            <a:srgbClr val="000000">
              <a:alpha val="34118"/>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1" name="Group 30">
            <a:extLst>
              <a:ext uri="{FF2B5EF4-FFF2-40B4-BE49-F238E27FC236}">
                <a16:creationId xmlns:a16="http://schemas.microsoft.com/office/drawing/2014/main" id="{C3BA76BE-16C0-4F58-8077-B8ED6EF1FFDB}"/>
              </a:ext>
            </a:extLst>
          </p:cNvPr>
          <p:cNvGrpSpPr/>
          <p:nvPr userDrawn="1"/>
        </p:nvGrpSpPr>
        <p:grpSpPr>
          <a:xfrm rot="5400000">
            <a:off x="6924221" y="1498283"/>
            <a:ext cx="1077218" cy="466318"/>
            <a:chOff x="2383367" y="5545015"/>
            <a:chExt cx="1134534" cy="466318"/>
          </a:xfrm>
          <a:solidFill>
            <a:srgbClr val="FFA935"/>
          </a:solidFill>
          <a:effectLst>
            <a:outerShdw blurRad="50800" dist="38100" dir="2700000" algn="tl" rotWithShape="0">
              <a:prstClr val="black">
                <a:alpha val="40000"/>
              </a:prstClr>
            </a:outerShdw>
          </a:effectLst>
        </p:grpSpPr>
        <p:sp>
          <p:nvSpPr>
            <p:cNvPr id="32" name="Rectangle: Top Corners Rounded 31">
              <a:extLst>
                <a:ext uri="{FF2B5EF4-FFF2-40B4-BE49-F238E27FC236}">
                  <a16:creationId xmlns:a16="http://schemas.microsoft.com/office/drawing/2014/main" id="{4F088BAD-4AD7-4485-BCFD-E01044EE2248}"/>
                </a:ext>
              </a:extLst>
            </p:cNvPr>
            <p:cNvSpPr/>
            <p:nvPr/>
          </p:nvSpPr>
          <p:spPr>
            <a:xfrm>
              <a:off x="2450122" y="5545015"/>
              <a:ext cx="1005840" cy="369332"/>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C438D94E-F4FE-4607-81B8-C26406FBA933}"/>
                </a:ext>
              </a:extLst>
            </p:cNvPr>
            <p:cNvSpPr/>
            <p:nvPr/>
          </p:nvSpPr>
          <p:spPr>
            <a:xfrm>
              <a:off x="2383367" y="5886992"/>
              <a:ext cx="1134534" cy="124341"/>
            </a:xfrm>
            <a:prstGeom prst="trapezoid">
              <a:avLst>
                <a:gd name="adj" fmla="val 613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4D1EBEB6-B3F6-4DAB-ABF0-A21C258F78B8}"/>
              </a:ext>
            </a:extLst>
          </p:cNvPr>
          <p:cNvPicPr>
            <a:picLocks noChangeAspect="1"/>
          </p:cNvPicPr>
          <p:nvPr userDrawn="1"/>
        </p:nvPicPr>
        <p:blipFill rotWithShape="1">
          <a:blip r:embed="rId51">
            <a:extLst>
              <a:ext uri="{28A0092B-C50C-407E-A947-70E740481C1C}">
                <a14:useLocalDpi xmlns:a14="http://schemas.microsoft.com/office/drawing/2010/main" val="0"/>
              </a:ext>
            </a:extLst>
          </a:blip>
          <a:srcRect l="21045"/>
          <a:stretch/>
        </p:blipFill>
        <p:spPr>
          <a:xfrm rot="5400000">
            <a:off x="7042714" y="1635851"/>
            <a:ext cx="849005" cy="212064"/>
          </a:xfrm>
          <a:prstGeom prst="rect">
            <a:avLst/>
          </a:prstGeom>
        </p:spPr>
      </p:pic>
      <p:pic>
        <p:nvPicPr>
          <p:cNvPr id="48" name="Picture 47">
            <a:extLst>
              <a:ext uri="{FF2B5EF4-FFF2-40B4-BE49-F238E27FC236}">
                <a16:creationId xmlns:a16="http://schemas.microsoft.com/office/drawing/2014/main" id="{794B0E89-113C-4ACF-9E52-28E1A9FCA791}"/>
              </a:ext>
            </a:extLst>
          </p:cNvPr>
          <p:cNvPicPr>
            <a:picLocks noChangeAspect="1"/>
          </p:cNvPicPr>
          <p:nvPr userDrawn="1"/>
        </p:nvPicPr>
        <p:blipFill rotWithShape="1">
          <a:blip r:embed="rId52">
            <a:extLst>
              <a:ext uri="{28A0092B-C50C-407E-A947-70E740481C1C}">
                <a14:useLocalDpi xmlns:a14="http://schemas.microsoft.com/office/drawing/2010/main" val="0"/>
              </a:ext>
            </a:extLst>
          </a:blip>
          <a:srcRect l="11912" t="23624" r="12056"/>
          <a:stretch/>
        </p:blipFill>
        <p:spPr>
          <a:xfrm>
            <a:off x="618049" y="723827"/>
            <a:ext cx="3368737" cy="897736"/>
          </a:xfrm>
          <a:prstGeom prst="rect">
            <a:avLst/>
          </a:prstGeom>
        </p:spPr>
      </p:pic>
      <p:sp>
        <p:nvSpPr>
          <p:cNvPr id="61" name="Rectangle 60">
            <a:extLst>
              <a:ext uri="{FF2B5EF4-FFF2-40B4-BE49-F238E27FC236}">
                <a16:creationId xmlns:a16="http://schemas.microsoft.com/office/drawing/2014/main" id="{B54C66C6-7D59-4906-81B4-3720E386AD7A}"/>
              </a:ext>
            </a:extLst>
          </p:cNvPr>
          <p:cNvSpPr/>
          <p:nvPr userDrawn="1"/>
        </p:nvSpPr>
        <p:spPr>
          <a:xfrm>
            <a:off x="859536" y="672313"/>
            <a:ext cx="2926080" cy="563508"/>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close up of a sign&#10;&#10;Description automatically generated">
            <a:extLst>
              <a:ext uri="{FF2B5EF4-FFF2-40B4-BE49-F238E27FC236}">
                <a16:creationId xmlns:a16="http://schemas.microsoft.com/office/drawing/2014/main" id="{54BC495F-60E2-49B5-A9E9-28F1B69FDF3D}"/>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t="80699"/>
          <a:stretch/>
        </p:blipFill>
        <p:spPr>
          <a:xfrm>
            <a:off x="1630780" y="806292"/>
            <a:ext cx="1980816" cy="295550"/>
          </a:xfrm>
          <a:prstGeom prst="rect">
            <a:avLst/>
          </a:prstGeom>
        </p:spPr>
      </p:pic>
      <p:pic>
        <p:nvPicPr>
          <p:cNvPr id="63" name="Picture 62" descr="A close up of a sign&#10;&#10;Description automatically generated">
            <a:extLst>
              <a:ext uri="{FF2B5EF4-FFF2-40B4-BE49-F238E27FC236}">
                <a16:creationId xmlns:a16="http://schemas.microsoft.com/office/drawing/2014/main" id="{72B21E5B-BE8F-4F8A-8324-AD1F41B42D00}"/>
              </a:ext>
            </a:extLst>
          </p:cNvPr>
          <p:cNvPicPr>
            <a:picLocks noChangeAspect="1"/>
          </p:cNvPicPr>
          <p:nvPr userDrawn="1"/>
        </p:nvPicPr>
        <p:blipFill rotWithShape="1">
          <a:blip r:embed="rId50">
            <a:extLst>
              <a:ext uri="{28A0092B-C50C-407E-A947-70E740481C1C}">
                <a14:useLocalDpi xmlns:a14="http://schemas.microsoft.com/office/drawing/2010/main" val="0"/>
              </a:ext>
            </a:extLst>
          </a:blip>
          <a:srcRect l="10773" t="-6623" r="9444" b="16991"/>
          <a:stretch/>
        </p:blipFill>
        <p:spPr>
          <a:xfrm>
            <a:off x="985980" y="723827"/>
            <a:ext cx="518357" cy="450182"/>
          </a:xfrm>
          <a:prstGeom prst="rect">
            <a:avLst/>
          </a:prstGeom>
        </p:spPr>
      </p:pic>
    </p:spTree>
    <p:extLst>
      <p:ext uri="{BB962C8B-B14F-4D97-AF65-F5344CB8AC3E}">
        <p14:creationId xmlns:p14="http://schemas.microsoft.com/office/powerpoint/2010/main" val="299017909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unglue.com/"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hyperlink" Target="https://www.unglue.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asl-kids.com/" TargetMode="External"/><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hyperlink" Target="https://apps.apple.com/us/app/asl-american-sign-language/id1146936296" TargetMode="External"/><Relationship Id="rId5" Type="http://schemas.openxmlformats.org/officeDocument/2006/relationships/image" Target="../media/image120.jpeg"/><Relationship Id="rId4" Type="http://schemas.openxmlformats.org/officeDocument/2006/relationships/hyperlink" Target="https://play.google.com/store/apps/details?id=tenmb.asl.americansignlanguagepro&amp;hl=en_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21.jpg"/><Relationship Id="rId4" Type="http://schemas.openxmlformats.org/officeDocument/2006/relationships/hyperlink" Target="https://www.theaslapp.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unglue.com/"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hyperlink" Target="https://www.unglue.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unglue.com/"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hyperlink" Target="https://www.unglue.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9.png"/><Relationship Id="rId4" Type="http://schemas.openxmlformats.org/officeDocument/2006/relationships/image" Target="../media/image1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9.png"/><Relationship Id="rId4" Type="http://schemas.openxmlformats.org/officeDocument/2006/relationships/image" Target="../media/image12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9.png"/><Relationship Id="rId4" Type="http://schemas.openxmlformats.org/officeDocument/2006/relationships/image" Target="../media/image12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9.png"/><Relationship Id="rId4" Type="http://schemas.openxmlformats.org/officeDocument/2006/relationships/image" Target="../media/image12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30.png"/><Relationship Id="rId4" Type="http://schemas.openxmlformats.org/officeDocument/2006/relationships/hyperlink" Target="https://daylio.webflow.io/"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30.png"/><Relationship Id="rId4" Type="http://schemas.openxmlformats.org/officeDocument/2006/relationships/hyperlink" Target="https://daylio.webflow.i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hyperlink" Target="https://daylio.webflow.i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unglue.com/"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hyperlink" Target="https://www.unglue.co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daylio.webflow.io/" TargetMode="External"/><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charitymiles.org/"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charitymiles.org/"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charitymiles.org/"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charitymiles.org/" TargetMode="Externa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hyperlink" Target="https://asl-kids.com/" TargetMode="External"/><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B8928-8CA5-4A73-A6B3-4797F4932754}"/>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8A3D38-EB55-4FBA-B4C1-B896DF184105}"/>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Honest</a:t>
            </a:r>
            <a:endParaRPr lang="en-US" sz="1600" b="1" dirty="0">
              <a:solidFill>
                <a:srgbClr val="47C8F5"/>
              </a:solidFill>
              <a:latin typeface="Comfortaa" panose="020F0403060000060003" pitchFamily="34" charset="0"/>
            </a:endParaRPr>
          </a:p>
        </p:txBody>
      </p:sp>
      <p:sp>
        <p:nvSpPr>
          <p:cNvPr id="6" name="TextBox 5">
            <a:extLst>
              <a:ext uri="{FF2B5EF4-FFF2-40B4-BE49-F238E27FC236}">
                <a16:creationId xmlns:a16="http://schemas.microsoft.com/office/drawing/2014/main" id="{328C2C60-9480-0DA9-F379-11FF190AED46}"/>
              </a:ext>
            </a:extLst>
          </p:cNvPr>
          <p:cNvSpPr txBox="1"/>
          <p:nvPr/>
        </p:nvSpPr>
        <p:spPr>
          <a:xfrm>
            <a:off x="2455963" y="3994042"/>
            <a:ext cx="2480771" cy="446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02D8035-367F-6535-0C49-FCCBCFCC712A}"/>
              </a:ext>
            </a:extLst>
          </p:cNvPr>
          <p:cNvSpPr txBox="1"/>
          <p:nvPr/>
        </p:nvSpPr>
        <p:spPr>
          <a:xfrm>
            <a:off x="847002" y="2021547"/>
            <a:ext cx="3749538" cy="1077218"/>
          </a:xfrm>
          <a:prstGeom prst="rect">
            <a:avLst/>
          </a:prstGeom>
          <a:noFill/>
        </p:spPr>
        <p:txBody>
          <a:bodyPr wrap="square" lIns="91440" tIns="45720" rIns="91440" bIns="45720" rtlCol="0" anchor="t">
            <a:spAutoFit/>
          </a:bodyPr>
          <a:lstStyle/>
          <a:p>
            <a:r>
              <a:rPr lang="en-US" sz="3200" b="1" dirty="0">
                <a:latin typeface="Sue Ellen Francisco "/>
              </a:rPr>
              <a:t>Be Honest With Yourself Online</a:t>
            </a:r>
          </a:p>
        </p:txBody>
      </p:sp>
      <p:sp>
        <p:nvSpPr>
          <p:cNvPr id="10" name="TextBox 9">
            <a:extLst>
              <a:ext uri="{FF2B5EF4-FFF2-40B4-BE49-F238E27FC236}">
                <a16:creationId xmlns:a16="http://schemas.microsoft.com/office/drawing/2014/main" id="{8D61AC9E-DCE7-32B2-893B-94CB915A5713}"/>
              </a:ext>
            </a:extLst>
          </p:cNvPr>
          <p:cNvSpPr txBox="1"/>
          <p:nvPr/>
        </p:nvSpPr>
        <p:spPr>
          <a:xfrm>
            <a:off x="687681" y="3101880"/>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12" name="Picture 11" descr="A picture containing text, electronics&#10;&#10;Description automatically generated">
            <a:hlinkClick r:id="rId2"/>
            <a:extLst>
              <a:ext uri="{FF2B5EF4-FFF2-40B4-BE49-F238E27FC236}">
                <a16:creationId xmlns:a16="http://schemas.microsoft.com/office/drawing/2014/main" id="{D4DFD3DF-8A03-F846-0EAE-A61A510DC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5025730" y="2490681"/>
            <a:ext cx="1631005" cy="3276488"/>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3F260B8-3F20-E99C-C043-16A4E86BAC2C}"/>
              </a:ext>
            </a:extLst>
          </p:cNvPr>
          <p:cNvSpPr txBox="1"/>
          <p:nvPr/>
        </p:nvSpPr>
        <p:spPr>
          <a:xfrm>
            <a:off x="688881" y="3767728"/>
            <a:ext cx="4066612" cy="1384995"/>
          </a:xfrm>
          <a:prstGeom prst="rect">
            <a:avLst/>
          </a:prstGeom>
          <a:noFill/>
        </p:spPr>
        <p:txBody>
          <a:bodyPr wrap="square" lIns="91440" tIns="45720" rIns="91440" bIns="45720" rtlCol="0" anchor="t">
            <a:spAutoFit/>
          </a:bodyPr>
          <a:lstStyle/>
          <a:p>
            <a:pPr algn="ctr"/>
            <a:r>
              <a:rPr lang="en-US" sz="1400" dirty="0">
                <a:ea typeface="+mn-lt"/>
                <a:cs typeface="+mn-lt"/>
              </a:rPr>
              <a:t>When you need to take a step back from your phone, </a:t>
            </a:r>
            <a:r>
              <a:rPr lang="en-US" sz="1400" dirty="0">
                <a:solidFill>
                  <a:srgbClr val="0070C0"/>
                </a:solidFill>
                <a:ea typeface="+mn-lt"/>
                <a:cs typeface="+mn-lt"/>
                <a:hlinkClick r:id="rId4"/>
              </a:rPr>
              <a:t>unGlue</a:t>
            </a:r>
            <a:r>
              <a:rPr lang="en-US" sz="1400" dirty="0">
                <a:ea typeface="+mn-lt"/>
                <a:cs typeface="+mn-lt"/>
              </a:rPr>
              <a:t> is here to help you out! This app helps limit phone use. You can set up daily limits for apps that can distract you from having fun with your friends!</a:t>
            </a:r>
          </a:p>
          <a:p>
            <a:pPr algn="ctr"/>
            <a:endParaRPr lang="en-US" sz="1400" dirty="0">
              <a:latin typeface="Myriad Pro"/>
            </a:endParaRPr>
          </a:p>
        </p:txBody>
      </p:sp>
      <p:sp>
        <p:nvSpPr>
          <p:cNvPr id="16" name="Speech Bubble: Oval 15">
            <a:extLst>
              <a:ext uri="{FF2B5EF4-FFF2-40B4-BE49-F238E27FC236}">
                <a16:creationId xmlns:a16="http://schemas.microsoft.com/office/drawing/2014/main" id="{B86F5AAD-F56A-171D-9120-E7F83CE6F7ED}"/>
              </a:ext>
            </a:extLst>
          </p:cNvPr>
          <p:cNvSpPr/>
          <p:nvPr/>
        </p:nvSpPr>
        <p:spPr>
          <a:xfrm flipH="1">
            <a:off x="1353278" y="5578670"/>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ea typeface="+mn-lt"/>
                <a:cs typeface="+mn-lt"/>
              </a:rPr>
              <a:t>It’s important  o unplug from your device every now and then so you can be honest with yourself! What fun things will you do with your extra time?</a:t>
            </a:r>
          </a:p>
          <a:p>
            <a:pPr algn="ctr"/>
            <a:endParaRPr lang="en-US" sz="1200" dirty="0">
              <a:solidFill>
                <a:schemeClr val="tx1"/>
              </a:solidFill>
              <a:latin typeface="Myriad Pro"/>
            </a:endParaRPr>
          </a:p>
        </p:txBody>
      </p:sp>
      <p:pic>
        <p:nvPicPr>
          <p:cNvPr id="18" name="Picture 17" descr="A close up of a logo&#10;&#10;Description automatically generated">
            <a:extLst>
              <a:ext uri="{FF2B5EF4-FFF2-40B4-BE49-F238E27FC236}">
                <a16:creationId xmlns:a16="http://schemas.microsoft.com/office/drawing/2014/main" id="{92F1A353-6B2A-6DAB-19DF-621FA6E2E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28" y="6942148"/>
            <a:ext cx="620481" cy="692075"/>
          </a:xfrm>
          <a:prstGeom prst="rect">
            <a:avLst/>
          </a:prstGeom>
        </p:spPr>
      </p:pic>
      <p:pic>
        <p:nvPicPr>
          <p:cNvPr id="20" name="Picture 19" descr="A close up of a logo&#10;&#10;Description automatically generated">
            <a:extLst>
              <a:ext uri="{FF2B5EF4-FFF2-40B4-BE49-F238E27FC236}">
                <a16:creationId xmlns:a16="http://schemas.microsoft.com/office/drawing/2014/main" id="{C7C625B6-A963-2EEC-DF21-C4ECB29E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343" y="7701725"/>
            <a:ext cx="620481" cy="692075"/>
          </a:xfrm>
          <a:prstGeom prst="rect">
            <a:avLst/>
          </a:prstGeom>
        </p:spPr>
      </p:pic>
      <p:sp>
        <p:nvSpPr>
          <p:cNvPr id="22" name="TextBox 21">
            <a:extLst>
              <a:ext uri="{FF2B5EF4-FFF2-40B4-BE49-F238E27FC236}">
                <a16:creationId xmlns:a16="http://schemas.microsoft.com/office/drawing/2014/main" id="{F1CD24F1-A62B-47BB-175A-22A5233DCB21}"/>
              </a:ext>
            </a:extLst>
          </p:cNvPr>
          <p:cNvSpPr txBox="1"/>
          <p:nvPr/>
        </p:nvSpPr>
        <p:spPr>
          <a:xfrm>
            <a:off x="2455125" y="7430198"/>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#Innovation Challenge</a:t>
            </a:r>
          </a:p>
        </p:txBody>
      </p:sp>
      <p:sp>
        <p:nvSpPr>
          <p:cNvPr id="24" name="TextBox 23">
            <a:extLst>
              <a:ext uri="{FF2B5EF4-FFF2-40B4-BE49-F238E27FC236}">
                <a16:creationId xmlns:a16="http://schemas.microsoft.com/office/drawing/2014/main" id="{4E9151C3-3563-2782-3E07-9BE85C3FA330}"/>
              </a:ext>
            </a:extLst>
          </p:cNvPr>
          <p:cNvSpPr txBox="1"/>
          <p:nvPr/>
        </p:nvSpPr>
        <p:spPr>
          <a:xfrm>
            <a:off x="2591062" y="7926411"/>
            <a:ext cx="4137441" cy="738664"/>
          </a:xfrm>
          <a:prstGeom prst="rect">
            <a:avLst/>
          </a:prstGeom>
          <a:noFill/>
        </p:spPr>
        <p:txBody>
          <a:bodyPr wrap="square" lIns="91440" tIns="45720" rIns="91440" bIns="45720" rtlCol="0" anchor="t">
            <a:spAutoFit/>
          </a:bodyPr>
          <a:lstStyle/>
          <a:p>
            <a:pPr algn="ctr"/>
            <a:r>
              <a:rPr lang="en-US" sz="1400" dirty="0">
                <a:latin typeface="Myriad Pro"/>
              </a:rPr>
              <a:t>What’s the longest you have gone without being on a device? What is your favorite activity that doesn’t include a device?</a:t>
            </a:r>
          </a:p>
        </p:txBody>
      </p:sp>
      <p:sp>
        <p:nvSpPr>
          <p:cNvPr id="26" name="Rectangle 25">
            <a:extLst>
              <a:ext uri="{FF2B5EF4-FFF2-40B4-BE49-F238E27FC236}">
                <a16:creationId xmlns:a16="http://schemas.microsoft.com/office/drawing/2014/main" id="{7E10BF9E-5284-EE68-8A90-7DF2ADE754C1}"/>
              </a:ext>
            </a:extLst>
          </p:cNvPr>
          <p:cNvSpPr/>
          <p:nvPr/>
        </p:nvSpPr>
        <p:spPr>
          <a:xfrm>
            <a:off x="1456112" y="8866740"/>
            <a:ext cx="4137441" cy="461665"/>
          </a:xfrm>
          <a:prstGeom prst="rect">
            <a:avLst/>
          </a:prstGeom>
        </p:spPr>
        <p:txBody>
          <a:bodyPr wrap="square">
            <a:spAutoFit/>
          </a:bodyPr>
          <a:lstStyle/>
          <a:p>
            <a:pPr algn="ctr"/>
            <a:r>
              <a:rPr lang="en-US" sz="1200" i="1">
                <a:solidFill>
                  <a:schemeClr val="bg1">
                    <a:lumMod val="50000"/>
                  </a:schemeClr>
                </a:solidFill>
                <a:latin typeface="Myriad Pro"/>
              </a:rPr>
              <a:t>“Take a step back, evaluate what is important, and enjoy life.” – Teri Garr</a:t>
            </a:r>
          </a:p>
        </p:txBody>
      </p:sp>
      <p:sp>
        <p:nvSpPr>
          <p:cNvPr id="5" name="TextBox 4">
            <a:extLst>
              <a:ext uri="{FF2B5EF4-FFF2-40B4-BE49-F238E27FC236}">
                <a16:creationId xmlns:a16="http://schemas.microsoft.com/office/drawing/2014/main" id="{A8718423-572C-6059-783A-0C2AE128FD3E}"/>
              </a:ext>
            </a:extLst>
          </p:cNvPr>
          <p:cNvSpPr txBox="1"/>
          <p:nvPr/>
        </p:nvSpPr>
        <p:spPr>
          <a:xfrm>
            <a:off x="4812062"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Tree>
    <p:extLst>
      <p:ext uri="{BB962C8B-B14F-4D97-AF65-F5344CB8AC3E}">
        <p14:creationId xmlns:p14="http://schemas.microsoft.com/office/powerpoint/2010/main" val="1733473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A Friend</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
        <p:nvSpPr>
          <p:cNvPr id="9" name="TextBox 8">
            <a:extLst>
              <a:ext uri="{FF2B5EF4-FFF2-40B4-BE49-F238E27FC236}">
                <a16:creationId xmlns:a16="http://schemas.microsoft.com/office/drawing/2014/main" id="{826F8165-DCEC-D1C1-3DC8-C09A9652E440}"/>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A Friend Online</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4" name="Speech Bubble: Oval 3">
            <a:extLst>
              <a:ext uri="{FF2B5EF4-FFF2-40B4-BE49-F238E27FC236}">
                <a16:creationId xmlns:a16="http://schemas.microsoft.com/office/drawing/2014/main" id="{B6672EA7-6EB9-401D-23A0-D4723C667014}"/>
              </a:ext>
            </a:extLst>
          </p:cNvPr>
          <p:cNvSpPr/>
          <p:nvPr/>
        </p:nvSpPr>
        <p:spPr>
          <a:xfrm flipH="1">
            <a:off x="1657898" y="5195817"/>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Myriad Pro"/>
              </a:rPr>
              <a:t>American Sign Language is one of the most studied languages in the U.S. You can even use sign language to speak with some animals!</a:t>
            </a:r>
          </a:p>
        </p:txBody>
      </p:sp>
      <p:sp>
        <p:nvSpPr>
          <p:cNvPr id="8" name="TextBox 7">
            <a:extLst>
              <a:ext uri="{FF2B5EF4-FFF2-40B4-BE49-F238E27FC236}">
                <a16:creationId xmlns:a16="http://schemas.microsoft.com/office/drawing/2014/main" id="{9BACB54B-517E-2608-ED2A-AA8908B52DAA}"/>
              </a:ext>
            </a:extLst>
          </p:cNvPr>
          <p:cNvSpPr txBox="1"/>
          <p:nvPr/>
        </p:nvSpPr>
        <p:spPr>
          <a:xfrm>
            <a:off x="711892" y="3629155"/>
            <a:ext cx="4066612" cy="1169551"/>
          </a:xfrm>
          <a:prstGeom prst="rect">
            <a:avLst/>
          </a:prstGeom>
          <a:noFill/>
        </p:spPr>
        <p:txBody>
          <a:bodyPr wrap="square" rtlCol="0" anchor="t">
            <a:spAutoFit/>
          </a:bodyPr>
          <a:lstStyle/>
          <a:p>
            <a:pPr algn="ctr"/>
            <a:r>
              <a:rPr lang="en-US" sz="1400">
                <a:latin typeface="Myriad Pro"/>
              </a:rPr>
              <a:t>Be a Friend to those around you by learning a whole new language! </a:t>
            </a:r>
            <a:r>
              <a:rPr lang="en-US" sz="1400">
                <a:latin typeface="Myriad Pro"/>
                <a:hlinkClick r:id="rId3"/>
              </a:rPr>
              <a:t>ASL Kids </a:t>
            </a:r>
            <a:r>
              <a:rPr lang="en-US" sz="1400">
                <a:latin typeface="Myriad Pro"/>
              </a:rPr>
              <a:t>is a great way to start learning sign language with videos and games, so you can make brand new friendships that are inclusive and meaningful.</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pic>
        <p:nvPicPr>
          <p:cNvPr id="20" name="Picture 19" descr="Graphical user interface, application&#10;&#10;Description automatically generated">
            <a:hlinkClick r:id="rId3"/>
            <a:extLst>
              <a:ext uri="{FF2B5EF4-FFF2-40B4-BE49-F238E27FC236}">
                <a16:creationId xmlns:a16="http://schemas.microsoft.com/office/drawing/2014/main" id="{74B8E773-04E6-4C09-568C-0ED435A61DB3}"/>
              </a:ext>
            </a:extLst>
          </p:cNvPr>
          <p:cNvPicPr>
            <a:picLocks noChangeAspect="1"/>
          </p:cNvPicPr>
          <p:nvPr/>
        </p:nvPicPr>
        <p:blipFill rotWithShape="1">
          <a:blip r:embed="rId5">
            <a:extLst>
              <a:ext uri="{28A0092B-C50C-407E-A947-70E740481C1C}">
                <a14:useLocalDpi xmlns:a14="http://schemas.microsoft.com/office/drawing/2010/main" val="0"/>
              </a:ext>
            </a:extLst>
          </a:blip>
          <a:srcRect l="10360" t="17180" r="10152"/>
          <a:stretch/>
        </p:blipFill>
        <p:spPr>
          <a:xfrm rot="422062">
            <a:off x="5028815" y="2753264"/>
            <a:ext cx="1374985" cy="2546169"/>
          </a:xfrm>
          <a:prstGeom prst="rect">
            <a:avLst/>
          </a:prstGeom>
        </p:spPr>
      </p:pic>
      <p:sp>
        <p:nvSpPr>
          <p:cNvPr id="24" name="TextBox 23">
            <a:extLst>
              <a:ext uri="{FF2B5EF4-FFF2-40B4-BE49-F238E27FC236}">
                <a16:creationId xmlns:a16="http://schemas.microsoft.com/office/drawing/2014/main" id="{B8994822-39A4-8131-6FD3-18D7064CDF9A}"/>
              </a:ext>
            </a:extLst>
          </p:cNvPr>
          <p:cNvSpPr txBox="1"/>
          <p:nvPr/>
        </p:nvSpPr>
        <p:spPr>
          <a:xfrm>
            <a:off x="2679021" y="7846455"/>
            <a:ext cx="4137441" cy="523220"/>
          </a:xfrm>
          <a:prstGeom prst="rect">
            <a:avLst/>
          </a:prstGeom>
          <a:noFill/>
        </p:spPr>
        <p:txBody>
          <a:bodyPr wrap="square" lIns="91440" tIns="45720" rIns="91440" bIns="45720" rtlCol="0" anchor="t">
            <a:spAutoFit/>
          </a:bodyPr>
          <a:lstStyle/>
          <a:p>
            <a:pPr algn="ctr"/>
            <a:r>
              <a:rPr lang="en-US" sz="1400" dirty="0">
                <a:latin typeface="Myriad Pro"/>
              </a:rPr>
              <a:t>Try out the app! Try to spell your family and friend's names in ASL and try to teach them too!</a:t>
            </a:r>
          </a:p>
        </p:txBody>
      </p:sp>
      <p:pic>
        <p:nvPicPr>
          <p:cNvPr id="27" name="Picture 26">
            <a:extLst>
              <a:ext uri="{FF2B5EF4-FFF2-40B4-BE49-F238E27FC236}">
                <a16:creationId xmlns:a16="http://schemas.microsoft.com/office/drawing/2014/main" id="{56756EF3-63B4-E48F-0D5E-0C777D2CC3DB}"/>
              </a:ext>
            </a:extLst>
          </p:cNvPr>
          <p:cNvPicPr>
            <a:picLocks noChangeAspect="1"/>
          </p:cNvPicPr>
          <p:nvPr/>
        </p:nvPicPr>
        <p:blipFill rotWithShape="1">
          <a:blip r:embed="rId6">
            <a:extLst>
              <a:ext uri="{28A0092B-C50C-407E-A947-70E740481C1C}">
                <a14:useLocalDpi xmlns:a14="http://schemas.microsoft.com/office/drawing/2010/main" val="0"/>
              </a:ext>
            </a:extLst>
          </a:blip>
          <a:srcRect l="29782" t="54146" r="44990" b="25844"/>
          <a:stretch/>
        </p:blipFill>
        <p:spPr>
          <a:xfrm>
            <a:off x="5375618" y="6957733"/>
            <a:ext cx="345393" cy="365760"/>
          </a:xfrm>
          <a:prstGeom prst="flowChartConnector">
            <a:avLst/>
          </a:prstGeom>
        </p:spPr>
      </p:pic>
      <p:pic>
        <p:nvPicPr>
          <p:cNvPr id="29" name="Picture 28">
            <a:extLst>
              <a:ext uri="{FF2B5EF4-FFF2-40B4-BE49-F238E27FC236}">
                <a16:creationId xmlns:a16="http://schemas.microsoft.com/office/drawing/2014/main" id="{EA02534C-ED85-EC38-6755-862A46DE170C}"/>
              </a:ext>
            </a:extLst>
          </p:cNvPr>
          <p:cNvPicPr>
            <a:picLocks noChangeAspect="1"/>
          </p:cNvPicPr>
          <p:nvPr/>
        </p:nvPicPr>
        <p:blipFill rotWithShape="1">
          <a:blip r:embed="rId6">
            <a:extLst>
              <a:ext uri="{28A0092B-C50C-407E-A947-70E740481C1C}">
                <a14:useLocalDpi xmlns:a14="http://schemas.microsoft.com/office/drawing/2010/main" val="0"/>
              </a:ext>
            </a:extLst>
          </a:blip>
          <a:srcRect l="65009" t="20029" r="12129" b="62405"/>
          <a:stretch/>
        </p:blipFill>
        <p:spPr>
          <a:xfrm>
            <a:off x="5839852" y="7217253"/>
            <a:ext cx="356552" cy="365760"/>
          </a:xfrm>
          <a:prstGeom prst="flowChartConnector">
            <a:avLst/>
          </a:prstGeom>
        </p:spPr>
      </p:pic>
      <p:pic>
        <p:nvPicPr>
          <p:cNvPr id="31" name="Picture 30">
            <a:extLst>
              <a:ext uri="{FF2B5EF4-FFF2-40B4-BE49-F238E27FC236}">
                <a16:creationId xmlns:a16="http://schemas.microsoft.com/office/drawing/2014/main" id="{106424AE-D6B7-ADFF-1071-CE8E19EC7C9A}"/>
              </a:ext>
            </a:extLst>
          </p:cNvPr>
          <p:cNvPicPr>
            <a:picLocks noChangeAspect="1"/>
          </p:cNvPicPr>
          <p:nvPr/>
        </p:nvPicPr>
        <p:blipFill rotWithShape="1">
          <a:blip r:embed="rId6">
            <a:extLst>
              <a:ext uri="{28A0092B-C50C-407E-A947-70E740481C1C}">
                <a14:useLocalDpi xmlns:a14="http://schemas.microsoft.com/office/drawing/2010/main" val="0"/>
              </a:ext>
            </a:extLst>
          </a:blip>
          <a:srcRect l="3235" t="20335" r="70749" b="58933"/>
          <a:stretch/>
        </p:blipFill>
        <p:spPr>
          <a:xfrm>
            <a:off x="6319536" y="7040135"/>
            <a:ext cx="343773" cy="365760"/>
          </a:xfrm>
          <a:prstGeom prst="flowChartConnector">
            <a:avLst/>
          </a:prstGeom>
        </p:spPr>
      </p:pic>
      <p:sp>
        <p:nvSpPr>
          <p:cNvPr id="33" name="Rectangle 32">
            <a:extLst>
              <a:ext uri="{FF2B5EF4-FFF2-40B4-BE49-F238E27FC236}">
                <a16:creationId xmlns:a16="http://schemas.microsoft.com/office/drawing/2014/main" id="{3D730505-A500-9DFD-302A-31825396B5AC}"/>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Tree>
    <p:extLst>
      <p:ext uri="{BB962C8B-B14F-4D97-AF65-F5344CB8AC3E}">
        <p14:creationId xmlns:p14="http://schemas.microsoft.com/office/powerpoint/2010/main" val="143181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pic>
        <p:nvPicPr>
          <p:cNvPr id="6" name="Picture 5" descr="Graphical user interface, application&#10;&#10;Description automatically generated">
            <a:hlinkClick r:id="rId4"/>
            <a:extLst>
              <a:ext uri="{FF2B5EF4-FFF2-40B4-BE49-F238E27FC236}">
                <a16:creationId xmlns:a16="http://schemas.microsoft.com/office/drawing/2014/main" id="{353CD85B-6FFF-BA1F-7311-8C047B40DC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422062">
            <a:off x="5028815" y="2804502"/>
            <a:ext cx="1374985" cy="2443693"/>
          </a:xfrm>
          <a:prstGeom prst="rect">
            <a:avLst/>
          </a:prstGeom>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A Friend Online</a:t>
            </a:r>
          </a:p>
        </p:txBody>
      </p:sp>
      <p:sp>
        <p:nvSpPr>
          <p:cNvPr id="14" name="TextBox 13">
            <a:extLst>
              <a:ext uri="{FF2B5EF4-FFF2-40B4-BE49-F238E27FC236}">
                <a16:creationId xmlns:a16="http://schemas.microsoft.com/office/drawing/2014/main" id="{E4341079-6C37-A50D-1FC2-0338CA8F3F3B}"/>
              </a:ext>
            </a:extLst>
          </p:cNvPr>
          <p:cNvSpPr txBox="1"/>
          <p:nvPr/>
        </p:nvSpPr>
        <p:spPr>
          <a:xfrm>
            <a:off x="688881" y="3655790"/>
            <a:ext cx="4066612" cy="1169551"/>
          </a:xfrm>
          <a:prstGeom prst="rect">
            <a:avLst/>
          </a:prstGeom>
          <a:noFill/>
        </p:spPr>
        <p:txBody>
          <a:bodyPr wrap="square" rtlCol="0" anchor="t">
            <a:spAutoFit/>
          </a:bodyPr>
          <a:lstStyle/>
          <a:p>
            <a:pPr algn="ctr"/>
            <a:r>
              <a:rPr lang="en-US" sz="1400">
                <a:latin typeface="Myriad Pro"/>
              </a:rPr>
              <a:t>Be a Friend to those around you by learning a whole new language!</a:t>
            </a:r>
            <a:r>
              <a:rPr lang="en-US" sz="1400" dirty="0">
                <a:latin typeface="Myriad Pro"/>
              </a:rPr>
              <a:t> </a:t>
            </a:r>
            <a:r>
              <a:rPr lang="en-US" sz="1400">
                <a:latin typeface="Myriad Pro"/>
              </a:rPr>
              <a:t> The </a:t>
            </a:r>
            <a:r>
              <a:rPr lang="en-US" sz="1400">
                <a:latin typeface="Myriad Pro"/>
                <a:hlinkClick r:id="rId6"/>
              </a:rPr>
              <a:t>ASL app </a:t>
            </a:r>
            <a:r>
              <a:rPr lang="en-US" sz="1400">
                <a:latin typeface="Myriad Pro"/>
              </a:rPr>
              <a:t>is a great way to start learning sign language along with videos and games, so you can make brand new friendships that are inclusive and meaningful.</a:t>
            </a:r>
          </a:p>
        </p:txBody>
      </p:sp>
      <p:sp>
        <p:nvSpPr>
          <p:cNvPr id="17" name="Speech Bubble: Oval 16">
            <a:extLst>
              <a:ext uri="{FF2B5EF4-FFF2-40B4-BE49-F238E27FC236}">
                <a16:creationId xmlns:a16="http://schemas.microsoft.com/office/drawing/2014/main" id="{C45E3677-A097-82ED-E263-F57139CFA4CE}"/>
              </a:ext>
            </a:extLst>
          </p:cNvPr>
          <p:cNvSpPr/>
          <p:nvPr/>
        </p:nvSpPr>
        <p:spPr>
          <a:xfrm flipH="1">
            <a:off x="1420704" y="4920352"/>
            <a:ext cx="2722092" cy="1929537"/>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Myriad Pro"/>
              </a:rPr>
              <a:t>American Sign Language is one of the most studied languages in the U.S. Not only can it be used for communicating across barriers, it can also be used to talk underwater and for great distances!</a:t>
            </a:r>
          </a:p>
        </p:txBody>
      </p:sp>
      <p:sp>
        <p:nvSpPr>
          <p:cNvPr id="19" name="TextBox 18">
            <a:extLst>
              <a:ext uri="{FF2B5EF4-FFF2-40B4-BE49-F238E27FC236}">
                <a16:creationId xmlns:a16="http://schemas.microsoft.com/office/drawing/2014/main" id="{19923CD7-F223-3E65-08D2-C8B69CDE66F6}"/>
              </a:ext>
            </a:extLst>
          </p:cNvPr>
          <p:cNvSpPr txBox="1"/>
          <p:nvPr/>
        </p:nvSpPr>
        <p:spPr>
          <a:xfrm>
            <a:off x="2615051" y="7654562"/>
            <a:ext cx="4137441" cy="738664"/>
          </a:xfrm>
          <a:prstGeom prst="rect">
            <a:avLst/>
          </a:prstGeom>
          <a:noFill/>
        </p:spPr>
        <p:txBody>
          <a:bodyPr wrap="square" rtlCol="0" anchor="t">
            <a:spAutoFit/>
          </a:bodyPr>
          <a:lstStyle/>
          <a:p>
            <a:pPr algn="ctr"/>
            <a:r>
              <a:rPr lang="en-US" sz="1400">
                <a:latin typeface="Myriad Pro"/>
              </a:rPr>
              <a:t>Try it out! What’s your favorite word or phrase to sign? Try having at least one conversation with friends or family in sign language. </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TextBox 3">
            <a:extLst>
              <a:ext uri="{FF2B5EF4-FFF2-40B4-BE49-F238E27FC236}">
                <a16:creationId xmlns:a16="http://schemas.microsoft.com/office/drawing/2014/main" id="{F7CF1EA8-94A5-8E7C-6D38-43496B2A9F6C}"/>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A Friend</a:t>
            </a:r>
            <a:endParaRPr lang="en-US" sz="1600" b="1" dirty="0">
              <a:solidFill>
                <a:srgbClr val="47C8F5"/>
              </a:solidFill>
              <a:latin typeface="Comfortaa" panose="020F0403060000060003" pitchFamily="34" charset="0"/>
            </a:endParaRPr>
          </a:p>
        </p:txBody>
      </p:sp>
    </p:spTree>
    <p:extLst>
      <p:ext uri="{BB962C8B-B14F-4D97-AF65-F5344CB8AC3E}">
        <p14:creationId xmlns:p14="http://schemas.microsoft.com/office/powerpoint/2010/main" val="327250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 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A Friend Online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Myriad Pro"/>
              </a:rPr>
              <a:t>Friendships can break cultural languages and barriers! We are all unique in our own way, but we have the power to be inclusive of people of all abilities!</a:t>
            </a:r>
          </a:p>
        </p:txBody>
      </p:sp>
      <p:pic>
        <p:nvPicPr>
          <p:cNvPr id="9" name="Picture 8" descr="A picture containing text, monitor, screen, display&#10;&#10;Description automatically generated">
            <a:hlinkClick r:id="rId4"/>
            <a:extLst>
              <a:ext uri="{FF2B5EF4-FFF2-40B4-BE49-F238E27FC236}">
                <a16:creationId xmlns:a16="http://schemas.microsoft.com/office/drawing/2014/main" id="{AF1F315E-450F-B8D6-E77F-CE51AC5D3A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422062">
            <a:off x="5028815" y="2804331"/>
            <a:ext cx="1374985" cy="2444035"/>
          </a:xfrm>
          <a:prstGeom prst="rect">
            <a:avLst/>
          </a:prstGeom>
        </p:spPr>
      </p:pic>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169551"/>
          </a:xfrm>
          <a:prstGeom prst="rect">
            <a:avLst/>
          </a:prstGeom>
          <a:noFill/>
        </p:spPr>
        <p:txBody>
          <a:bodyPr wrap="square" rtlCol="0" anchor="t">
            <a:spAutoFit/>
          </a:bodyPr>
          <a:lstStyle/>
          <a:p>
            <a:pPr algn="ctr"/>
            <a:r>
              <a:rPr lang="en-US" sz="1400">
                <a:latin typeface="Myriad Pro"/>
              </a:rPr>
              <a:t>Be a Friend to those around you by learning a whole new language!</a:t>
            </a:r>
            <a:r>
              <a:rPr lang="en-US" sz="1400" dirty="0">
                <a:latin typeface="Myriad Pro"/>
              </a:rPr>
              <a:t> </a:t>
            </a:r>
            <a:r>
              <a:rPr lang="en-US" sz="1400">
                <a:latin typeface="Myriad Pro"/>
              </a:rPr>
              <a:t> The </a:t>
            </a:r>
            <a:r>
              <a:rPr lang="en-US" sz="1400">
                <a:latin typeface="Myriad Pro"/>
                <a:hlinkClick r:id="rId4"/>
              </a:rPr>
              <a:t>ASL app</a:t>
            </a:r>
            <a:r>
              <a:rPr lang="en-US" sz="1400">
                <a:latin typeface="Myriad Pro"/>
              </a:rPr>
              <a:t> is a great way to start learning sign language along with videos and games, so you can make brand new friendships that are inclusive and meaningful.</a:t>
            </a: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738664"/>
          </a:xfrm>
          <a:prstGeom prst="rect">
            <a:avLst/>
          </a:prstGeom>
          <a:noFill/>
        </p:spPr>
        <p:txBody>
          <a:bodyPr wrap="square" rtlCol="0" anchor="t">
            <a:spAutoFit/>
          </a:bodyPr>
          <a:lstStyle/>
          <a:p>
            <a:pPr algn="ctr"/>
            <a:r>
              <a:rPr lang="en-US" sz="1400">
                <a:latin typeface="Myriad Pro"/>
              </a:rPr>
              <a:t>Try it out! How can you include sign language everyday? Go a whole day signing as much as you can. </a:t>
            </a:r>
          </a:p>
        </p:txBody>
      </p:sp>
      <p:sp>
        <p:nvSpPr>
          <p:cNvPr id="6" name="TextBox 5">
            <a:extLst>
              <a:ext uri="{FF2B5EF4-FFF2-40B4-BE49-F238E27FC236}">
                <a16:creationId xmlns:a16="http://schemas.microsoft.com/office/drawing/2014/main" id="{45E68D76-6576-4BD6-1383-5A59FB6E3868}"/>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A Friend</a:t>
            </a:r>
            <a:endParaRPr lang="en-US" sz="1600" b="1" dirty="0">
              <a:solidFill>
                <a:srgbClr val="47C8F5"/>
              </a:solidFill>
              <a:latin typeface="Comfortaa" panose="020F0403060000060003" pitchFamily="34" charset="0"/>
            </a:endParaRPr>
          </a:p>
        </p:txBody>
      </p:sp>
    </p:spTree>
    <p:extLst>
      <p:ext uri="{BB962C8B-B14F-4D97-AF65-F5344CB8AC3E}">
        <p14:creationId xmlns:p14="http://schemas.microsoft.com/office/powerpoint/2010/main" val="224122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Encouraging</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Encouraging Online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Encouraging others is amazing, but sometimes it's important we also make sure to encourage ourselves too!</a:t>
            </a:r>
            <a:endParaRPr lang="en-US">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Is it sometimes hard for you to brush your teeth twice a day? That's okay everyone needs a little bit of encouragement every once in a while! The app </a:t>
            </a:r>
            <a:r>
              <a:rPr lang="en-US" sz="1200" b="1" u="sng" dirty="0">
                <a:solidFill>
                  <a:schemeClr val="bg2"/>
                </a:solidFill>
                <a:latin typeface="Arial"/>
                <a:cs typeface="Arial"/>
              </a:rPr>
              <a:t>Pokémon Smile </a:t>
            </a:r>
            <a:r>
              <a:rPr lang="en-US" sz="1200" dirty="0">
                <a:latin typeface="Arial"/>
                <a:cs typeface="Arial"/>
              </a:rPr>
              <a:t>can help give you encouragement while you brush your teeth, and make sure you brush for enough time. </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738664"/>
          </a:xfrm>
          <a:prstGeom prst="rect">
            <a:avLst/>
          </a:prstGeom>
          <a:noFill/>
        </p:spPr>
        <p:txBody>
          <a:bodyPr wrap="square" lIns="91440" tIns="45720" rIns="91440" bIns="45720" rtlCol="0" anchor="t">
            <a:spAutoFit/>
          </a:bodyPr>
          <a:lstStyle/>
          <a:p>
            <a:pPr algn="ctr"/>
            <a:r>
              <a:rPr lang="en-US" sz="1400" dirty="0">
                <a:latin typeface="Myriad Pro"/>
              </a:rPr>
              <a:t>Do you know any friends who also don’t like brushing their teeth? You can encourage each other to brush twice a day with this app! </a:t>
            </a:r>
          </a:p>
        </p:txBody>
      </p:sp>
      <p:pic>
        <p:nvPicPr>
          <p:cNvPr id="2" name="Picture 5" descr="Logo, company name&#10;&#10;Description automatically generated">
            <a:extLst>
              <a:ext uri="{FF2B5EF4-FFF2-40B4-BE49-F238E27FC236}">
                <a16:creationId xmlns:a16="http://schemas.microsoft.com/office/drawing/2014/main" id="{D747DED2-EA7C-9295-8ACD-B0FA6C284585}"/>
              </a:ext>
            </a:extLst>
          </p:cNvPr>
          <p:cNvPicPr>
            <a:picLocks noChangeAspect="1"/>
          </p:cNvPicPr>
          <p:nvPr/>
        </p:nvPicPr>
        <p:blipFill rotWithShape="1">
          <a:blip r:embed="rId4"/>
          <a:srcRect t="4573" r="-122" b="6667"/>
          <a:stretch/>
        </p:blipFill>
        <p:spPr>
          <a:xfrm rot="480000">
            <a:off x="5022086" y="2675155"/>
            <a:ext cx="1400519" cy="2678855"/>
          </a:xfrm>
          <a:prstGeom prst="rect">
            <a:avLst/>
          </a:prstGeom>
        </p:spPr>
      </p:pic>
    </p:spTree>
    <p:extLst>
      <p:ext uri="{BB962C8B-B14F-4D97-AF65-F5344CB8AC3E}">
        <p14:creationId xmlns:p14="http://schemas.microsoft.com/office/powerpoint/2010/main" val="321289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Encouraging</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 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Encouraging Online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Encouraging others is amazing, but sometimes it's important we also make sure to encourage ourselves too! Don’t forget to treat others how you want to be treated.</a:t>
            </a: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Is it sometimes hard for you to brush your teeth twice a day? That's okay everyone needs a little bit of encouragement every once in a while! The app </a:t>
            </a:r>
            <a:r>
              <a:rPr lang="en-US" sz="1200" b="1" u="sng" dirty="0">
                <a:solidFill>
                  <a:schemeClr val="bg2"/>
                </a:solidFill>
                <a:latin typeface="Arial"/>
                <a:cs typeface="Arial"/>
              </a:rPr>
              <a:t>Pokémon Smile </a:t>
            </a:r>
            <a:r>
              <a:rPr lang="en-US" sz="1200" dirty="0">
                <a:latin typeface="Arial"/>
                <a:cs typeface="Arial"/>
              </a:rPr>
              <a:t>can help give you encouragement while you brush your teeth, and make sure you brush for enough time. </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954107"/>
          </a:xfrm>
          <a:prstGeom prst="rect">
            <a:avLst/>
          </a:prstGeom>
          <a:noFill/>
        </p:spPr>
        <p:txBody>
          <a:bodyPr wrap="square" lIns="91440" tIns="45720" rIns="91440" bIns="45720" rtlCol="0" anchor="t">
            <a:spAutoFit/>
          </a:bodyPr>
          <a:lstStyle/>
          <a:p>
            <a:pPr algn="ctr"/>
            <a:r>
              <a:rPr lang="en-US" sz="1400" dirty="0">
                <a:latin typeface="Myriad Pro"/>
              </a:rPr>
              <a:t>Do you know any friends who also don’t like brushing their teeth? Tell them about this app and do it together! See how long you can go without missing a day! </a:t>
            </a:r>
          </a:p>
        </p:txBody>
      </p:sp>
      <p:pic>
        <p:nvPicPr>
          <p:cNvPr id="2" name="Picture 5" descr="Logo, company name&#10;&#10;Description automatically generated">
            <a:extLst>
              <a:ext uri="{FF2B5EF4-FFF2-40B4-BE49-F238E27FC236}">
                <a16:creationId xmlns:a16="http://schemas.microsoft.com/office/drawing/2014/main" id="{D747DED2-EA7C-9295-8ACD-B0FA6C284585}"/>
              </a:ext>
            </a:extLst>
          </p:cNvPr>
          <p:cNvPicPr>
            <a:picLocks noChangeAspect="1"/>
          </p:cNvPicPr>
          <p:nvPr/>
        </p:nvPicPr>
        <p:blipFill rotWithShape="1">
          <a:blip r:embed="rId4"/>
          <a:srcRect t="4573" r="-122" b="6667"/>
          <a:stretch/>
        </p:blipFill>
        <p:spPr>
          <a:xfrm rot="480000">
            <a:off x="5022086" y="2675155"/>
            <a:ext cx="1400519" cy="2678855"/>
          </a:xfrm>
          <a:prstGeom prst="rect">
            <a:avLst/>
          </a:prstGeom>
        </p:spPr>
      </p:pic>
    </p:spTree>
    <p:extLst>
      <p:ext uri="{BB962C8B-B14F-4D97-AF65-F5344CB8AC3E}">
        <p14:creationId xmlns:p14="http://schemas.microsoft.com/office/powerpoint/2010/main" val="255273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Encouraging</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MOTIVATION</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It is important we try our best to encourage everyone around us, as well as ourselves to try and brighten others' days.</a:t>
            </a:r>
            <a:endParaRPr lang="en-US" sz="1200">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31106"/>
          </a:xfrm>
          <a:prstGeom prst="rect">
            <a:avLst/>
          </a:prstGeom>
          <a:noFill/>
        </p:spPr>
        <p:txBody>
          <a:bodyPr wrap="square" lIns="91440" tIns="45720" rIns="91440" bIns="45720" rtlCol="0" anchor="t">
            <a:spAutoFit/>
          </a:bodyPr>
          <a:lstStyle/>
          <a:p>
            <a:pPr algn="ctr"/>
            <a:r>
              <a:rPr lang="en-US" sz="1200" dirty="0">
                <a:latin typeface="Arial"/>
                <a:cs typeface="Arial"/>
              </a:rPr>
              <a:t>Do you ever feel unmotivated throughout the day and just need a little bit of encouragement to keep going? The app </a:t>
            </a:r>
            <a:r>
              <a:rPr lang="en-US" sz="1200" b="1" u="sng" dirty="0">
                <a:solidFill>
                  <a:schemeClr val="bg2"/>
                </a:solidFill>
                <a:latin typeface="Arial"/>
                <a:cs typeface="Arial"/>
              </a:rPr>
              <a:t>Motivation</a:t>
            </a:r>
            <a:r>
              <a:rPr lang="en-US" sz="1200" dirty="0">
                <a:latin typeface="Arial"/>
                <a:cs typeface="Arial"/>
              </a:rPr>
              <a:t> is perfect for you! It gives you motivational quotes throughout your day to help you feel encouraged to get things done. </a:t>
            </a:r>
            <a:endParaRPr lang="en-US" sz="1200" dirty="0">
              <a:cs typeface="Calibri" panose="020F0502020204030204"/>
            </a:endParaRPr>
          </a:p>
          <a:p>
            <a:pPr algn="ctr"/>
            <a:endParaRPr lang="en-US" sz="1400" dirty="0">
              <a:latin typeface="Myriad Pro"/>
            </a:endParaRP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61774"/>
          </a:xfrm>
          <a:prstGeom prst="rect">
            <a:avLst/>
          </a:prstGeom>
          <a:noFill/>
        </p:spPr>
        <p:txBody>
          <a:bodyPr wrap="square" lIns="91440" tIns="45720" rIns="91440" bIns="45720" rtlCol="0" anchor="t">
            <a:spAutoFit/>
          </a:bodyPr>
          <a:lstStyle/>
          <a:p>
            <a:pPr algn="ctr"/>
            <a:r>
              <a:rPr lang="en-US" sz="1200" dirty="0">
                <a:latin typeface="Arial"/>
                <a:cs typeface="Arial"/>
              </a:rPr>
              <a:t>Try this app out with a friend for two weeks! At the end of the two weeks, see how much more you were able to get done in your day!</a:t>
            </a:r>
            <a:endParaRPr lang="en-US" sz="1200" dirty="0">
              <a:cs typeface="Calibri" panose="020F0502020204030204"/>
            </a:endParaRPr>
          </a:p>
          <a:p>
            <a:pPr algn="ctr"/>
            <a:endParaRPr lang="en-US" sz="1400" dirty="0">
              <a:latin typeface="Myriad Pro"/>
            </a:endParaRPr>
          </a:p>
        </p:txBody>
      </p:sp>
      <p:pic>
        <p:nvPicPr>
          <p:cNvPr id="2" name="Picture 5">
            <a:extLst>
              <a:ext uri="{FF2B5EF4-FFF2-40B4-BE49-F238E27FC236}">
                <a16:creationId xmlns:a16="http://schemas.microsoft.com/office/drawing/2014/main" id="{775ABF9D-FEAE-4622-1C02-38F3E33D2D83}"/>
              </a:ext>
            </a:extLst>
          </p:cNvPr>
          <p:cNvPicPr>
            <a:picLocks noChangeAspect="1"/>
          </p:cNvPicPr>
          <p:nvPr/>
        </p:nvPicPr>
        <p:blipFill rotWithShape="1">
          <a:blip r:embed="rId4"/>
          <a:srcRect t="5366" r="-422" b="4286"/>
          <a:stretch/>
        </p:blipFill>
        <p:spPr>
          <a:xfrm rot="420000">
            <a:off x="5040109" y="2684765"/>
            <a:ext cx="1366330" cy="2670232"/>
          </a:xfrm>
          <a:prstGeom prst="rect">
            <a:avLst/>
          </a:prstGeom>
        </p:spPr>
      </p:pic>
    </p:spTree>
    <p:extLst>
      <p:ext uri="{BB962C8B-B14F-4D97-AF65-F5344CB8AC3E}">
        <p14:creationId xmlns:p14="http://schemas.microsoft.com/office/powerpoint/2010/main" val="210991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Encouraging</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MOTIVATION</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478168" y="4762857"/>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solidFill>
                <a:schemeClr val="tx1"/>
              </a:solidFill>
              <a:latin typeface="Arial"/>
              <a:cs typeface="Arial"/>
            </a:endParaRPr>
          </a:p>
          <a:p>
            <a:pPr algn="ctr"/>
            <a:endParaRPr lang="en-US" sz="1200" dirty="0">
              <a:solidFill>
                <a:schemeClr val="tx1"/>
              </a:solidFill>
              <a:latin typeface="Arial"/>
              <a:cs typeface="Arial"/>
            </a:endParaRPr>
          </a:p>
          <a:p>
            <a:pPr algn="ctr"/>
            <a:r>
              <a:rPr lang="en-US" sz="1200" dirty="0">
                <a:solidFill>
                  <a:schemeClr val="tx1"/>
                </a:solidFill>
                <a:latin typeface="Arial"/>
                <a:cs typeface="Arial"/>
              </a:rPr>
              <a:t>It is important we try our best to encourage everyone around us, as well as ourselves. It is much easier to try and brighten others' days if you are in a good mood as well!</a:t>
            </a:r>
            <a:endParaRPr lang="en-US">
              <a:solidFill>
                <a:schemeClr val="tx1"/>
              </a:solidFill>
            </a:endParaRPr>
          </a:p>
          <a:p>
            <a:pPr algn="ctr"/>
            <a:endParaRPr lang="en-US" sz="1200" dirty="0">
              <a:solidFill>
                <a:schemeClr val="tx1"/>
              </a:solidFill>
              <a:latin typeface="Myriad Pro"/>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31106"/>
          </a:xfrm>
          <a:prstGeom prst="rect">
            <a:avLst/>
          </a:prstGeom>
          <a:noFill/>
        </p:spPr>
        <p:txBody>
          <a:bodyPr wrap="square" lIns="91440" tIns="45720" rIns="91440" bIns="45720" rtlCol="0" anchor="t">
            <a:spAutoFit/>
          </a:bodyPr>
          <a:lstStyle/>
          <a:p>
            <a:pPr algn="ctr"/>
            <a:r>
              <a:rPr lang="en-US" sz="1200" dirty="0">
                <a:latin typeface="Arial"/>
                <a:cs typeface="Arial"/>
              </a:rPr>
              <a:t>Do you ever feel unmotivated throughout the day and just need a little bit of encouragement to keep going? The app </a:t>
            </a:r>
            <a:r>
              <a:rPr lang="en-US" sz="1200" b="1" u="sng" dirty="0">
                <a:solidFill>
                  <a:schemeClr val="bg2"/>
                </a:solidFill>
                <a:latin typeface="Arial"/>
                <a:cs typeface="Arial"/>
              </a:rPr>
              <a:t>Motivation</a:t>
            </a:r>
            <a:r>
              <a:rPr lang="en-US" sz="1200" dirty="0">
                <a:latin typeface="Arial"/>
                <a:cs typeface="Arial"/>
              </a:rPr>
              <a:t> is perfect for you! It gives you motivational quotes throughout your day to help you feel encouraged to get things done. </a:t>
            </a:r>
          </a:p>
          <a:p>
            <a:pPr algn="ctr"/>
            <a:endParaRPr lang="en-US" sz="1400" dirty="0">
              <a:latin typeface="Myriad Pro"/>
            </a:endParaRP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1046440"/>
          </a:xfrm>
          <a:prstGeom prst="rect">
            <a:avLst/>
          </a:prstGeom>
          <a:noFill/>
        </p:spPr>
        <p:txBody>
          <a:bodyPr wrap="square" lIns="91440" tIns="45720" rIns="91440" bIns="45720" rtlCol="0" anchor="t">
            <a:spAutoFit/>
          </a:bodyPr>
          <a:lstStyle/>
          <a:p>
            <a:pPr algn="ctr"/>
            <a:r>
              <a:rPr lang="en-US" sz="1200" dirty="0">
                <a:latin typeface="Arial"/>
                <a:cs typeface="Arial"/>
              </a:rPr>
              <a:t>Try this app out with a friend for two weeks! At the end of the two weeks, see how much more you were able to get done in your day! How can you start to be encouraging for others around you?</a:t>
            </a:r>
            <a:endParaRPr lang="en-US" dirty="0"/>
          </a:p>
          <a:p>
            <a:pPr algn="ctr"/>
            <a:endParaRPr lang="en-US" sz="1400" dirty="0">
              <a:latin typeface="Myriad Pro"/>
            </a:endParaRPr>
          </a:p>
        </p:txBody>
      </p:sp>
      <p:pic>
        <p:nvPicPr>
          <p:cNvPr id="2" name="Picture 5">
            <a:extLst>
              <a:ext uri="{FF2B5EF4-FFF2-40B4-BE49-F238E27FC236}">
                <a16:creationId xmlns:a16="http://schemas.microsoft.com/office/drawing/2014/main" id="{775ABF9D-FEAE-4622-1C02-38F3E33D2D83}"/>
              </a:ext>
            </a:extLst>
          </p:cNvPr>
          <p:cNvPicPr>
            <a:picLocks noChangeAspect="1"/>
          </p:cNvPicPr>
          <p:nvPr/>
        </p:nvPicPr>
        <p:blipFill rotWithShape="1">
          <a:blip r:embed="rId4"/>
          <a:srcRect t="5366" r="-422" b="4286"/>
          <a:stretch/>
        </p:blipFill>
        <p:spPr>
          <a:xfrm rot="420000">
            <a:off x="5040109" y="2684765"/>
            <a:ext cx="1366330" cy="2670232"/>
          </a:xfrm>
          <a:prstGeom prst="rect">
            <a:avLst/>
          </a:prstGeom>
        </p:spPr>
      </p:pic>
    </p:spTree>
    <p:extLst>
      <p:ext uri="{BB962C8B-B14F-4D97-AF65-F5344CB8AC3E}">
        <p14:creationId xmlns:p14="http://schemas.microsoft.com/office/powerpoint/2010/main" val="3128972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Respectful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STRUCTURED</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ea typeface="+mn-lt"/>
                <a:cs typeface="+mn-lt"/>
              </a:rPr>
              <a:t>When you have a lot of tasks in the day, you can easily forget about things. It's always nice to have a friendly reminder of what you have to do!</a:t>
            </a:r>
          </a:p>
          <a:p>
            <a:pPr algn="ctr"/>
            <a:endParaRPr lang="en-US" sz="1200">
              <a:solidFill>
                <a:schemeClr val="tx1"/>
              </a:solidFill>
              <a:ea typeface="+mn-lt"/>
              <a:cs typeface="+mn-lt"/>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015663"/>
          </a:xfrm>
          <a:prstGeom prst="rect">
            <a:avLst/>
          </a:prstGeom>
          <a:noFill/>
        </p:spPr>
        <p:txBody>
          <a:bodyPr wrap="square" lIns="91440" tIns="45720" rIns="91440" bIns="45720" rtlCol="0" anchor="t">
            <a:spAutoFit/>
          </a:bodyPr>
          <a:lstStyle/>
          <a:p>
            <a:pPr algn="ctr"/>
            <a:r>
              <a:rPr lang="en-US" sz="1200" dirty="0">
                <a:latin typeface="Myriad Pro"/>
                <a:cs typeface="Arial"/>
              </a:rPr>
              <a:t>Being respectful to others is important to show that we care. To be respectful of your friends and family time, it's always great to make sure you are on time, for school, getting homework done, or even getting ready for bed. The app Structured can help you keep track of it all!</a:t>
            </a:r>
            <a:endParaRPr lang="en-US" sz="1200">
              <a:latin typeface="Myriad Pro"/>
            </a:endParaRP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61774"/>
          </a:xfrm>
          <a:prstGeom prst="rect">
            <a:avLst/>
          </a:prstGeom>
          <a:noFill/>
        </p:spPr>
        <p:txBody>
          <a:bodyPr wrap="square" lIns="91440" tIns="45720" rIns="91440" bIns="45720" rtlCol="0" anchor="t">
            <a:spAutoFit/>
          </a:bodyPr>
          <a:lstStyle/>
          <a:p>
            <a:pPr algn="ctr"/>
            <a:r>
              <a:rPr lang="en-US" sz="1200" dirty="0">
                <a:latin typeface="Myriad Pro"/>
                <a:cs typeface="Arial"/>
              </a:rPr>
              <a:t>What are some other ways you can practice being respectful? Being on time for your friends and family is always a great way to start!</a:t>
            </a:r>
            <a:endParaRPr lang="en-US" sz="1200" dirty="0">
              <a:latin typeface="Myriad Pro"/>
              <a:cs typeface="Calibri" panose="020F0502020204030204"/>
            </a:endParaRPr>
          </a:p>
          <a:p>
            <a:pPr algn="ctr"/>
            <a:endParaRPr lang="en-US" sz="1400" dirty="0">
              <a:latin typeface="Myriad Pro"/>
            </a:endParaRPr>
          </a:p>
        </p:txBody>
      </p:sp>
      <p:pic>
        <p:nvPicPr>
          <p:cNvPr id="2" name="Picture 5" descr="A picture containing diagram&#10;&#10;Description automatically generated">
            <a:extLst>
              <a:ext uri="{FF2B5EF4-FFF2-40B4-BE49-F238E27FC236}">
                <a16:creationId xmlns:a16="http://schemas.microsoft.com/office/drawing/2014/main" id="{6115C48C-A414-6C95-1FC1-C9DC6EF35EA1}"/>
              </a:ext>
            </a:extLst>
          </p:cNvPr>
          <p:cNvPicPr>
            <a:picLocks noChangeAspect="1"/>
          </p:cNvPicPr>
          <p:nvPr/>
        </p:nvPicPr>
        <p:blipFill rotWithShape="1">
          <a:blip r:embed="rId4"/>
          <a:srcRect t="4262" r="-422" b="4480"/>
          <a:stretch/>
        </p:blipFill>
        <p:spPr>
          <a:xfrm rot="420000">
            <a:off x="5012023" y="2668720"/>
            <a:ext cx="1414308" cy="2691657"/>
          </a:xfrm>
          <a:prstGeom prst="rect">
            <a:avLst/>
          </a:prstGeom>
        </p:spPr>
      </p:pic>
    </p:spTree>
    <p:extLst>
      <p:ext uri="{BB962C8B-B14F-4D97-AF65-F5344CB8AC3E}">
        <p14:creationId xmlns:p14="http://schemas.microsoft.com/office/powerpoint/2010/main" val="1590803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Respectful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 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STRUCTURED</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ea typeface="+mn-lt"/>
                <a:cs typeface="+mn-lt"/>
              </a:rPr>
              <a:t>When you have a lot of tasks in the day, you can easily forget things. A friendly reminder of what you have to do can always help!</a:t>
            </a:r>
          </a:p>
          <a:p>
            <a:pPr algn="ctr"/>
            <a:endParaRPr lang="en-US" sz="1200" dirty="0">
              <a:solidFill>
                <a:schemeClr val="tx1"/>
              </a:solidFill>
              <a:latin typeface="Myriad Pro"/>
              <a:cs typeface="Arial"/>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015663"/>
          </a:xfrm>
          <a:prstGeom prst="rect">
            <a:avLst/>
          </a:prstGeom>
          <a:noFill/>
        </p:spPr>
        <p:txBody>
          <a:bodyPr wrap="square" lIns="91440" tIns="45720" rIns="91440" bIns="45720" rtlCol="0" anchor="t">
            <a:spAutoFit/>
          </a:bodyPr>
          <a:lstStyle/>
          <a:p>
            <a:pPr algn="ctr"/>
            <a:r>
              <a:rPr lang="en-US" sz="1200" dirty="0">
                <a:latin typeface="Myriad Pro"/>
                <a:cs typeface="Arial"/>
              </a:rPr>
              <a:t>Being respectful to others is important to show that we care. To be respectful of your friends and family time, it's always great to make sure you are on time, for school, getting homework done, or even getting ready for bed. The app Structured can help you keep track!</a:t>
            </a:r>
            <a:endParaRPr lang="en-US" sz="1200" dirty="0">
              <a:latin typeface="Myriad Pro"/>
            </a:endParaRP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61774"/>
          </a:xfrm>
          <a:prstGeom prst="rect">
            <a:avLst/>
          </a:prstGeom>
          <a:noFill/>
        </p:spPr>
        <p:txBody>
          <a:bodyPr wrap="square" lIns="91440" tIns="45720" rIns="91440" bIns="45720" rtlCol="0" anchor="t">
            <a:spAutoFit/>
          </a:bodyPr>
          <a:lstStyle/>
          <a:p>
            <a:pPr algn="ctr"/>
            <a:r>
              <a:rPr lang="en-US" sz="1200" dirty="0">
                <a:ea typeface="+mn-lt"/>
                <a:cs typeface="+mn-lt"/>
              </a:rPr>
              <a:t>What are some other ways you can practice being respectful? Being on time for your friends and family is always a great way to start!</a:t>
            </a:r>
          </a:p>
          <a:p>
            <a:pPr algn="ctr"/>
            <a:endParaRPr lang="en-US" sz="1400" dirty="0">
              <a:latin typeface="Myriad Pro"/>
            </a:endParaRPr>
          </a:p>
        </p:txBody>
      </p:sp>
      <p:pic>
        <p:nvPicPr>
          <p:cNvPr id="2" name="Picture 5" descr="A picture containing diagram&#10;&#10;Description automatically generated">
            <a:extLst>
              <a:ext uri="{FF2B5EF4-FFF2-40B4-BE49-F238E27FC236}">
                <a16:creationId xmlns:a16="http://schemas.microsoft.com/office/drawing/2014/main" id="{6115C48C-A414-6C95-1FC1-C9DC6EF35EA1}"/>
              </a:ext>
            </a:extLst>
          </p:cNvPr>
          <p:cNvPicPr>
            <a:picLocks noChangeAspect="1"/>
          </p:cNvPicPr>
          <p:nvPr/>
        </p:nvPicPr>
        <p:blipFill rotWithShape="1">
          <a:blip r:embed="rId4"/>
          <a:srcRect t="4262" r="-422" b="4480"/>
          <a:stretch/>
        </p:blipFill>
        <p:spPr>
          <a:xfrm rot="420000">
            <a:off x="5012023" y="2668720"/>
            <a:ext cx="1414308" cy="2691657"/>
          </a:xfrm>
          <a:prstGeom prst="rect">
            <a:avLst/>
          </a:prstGeom>
        </p:spPr>
      </p:pic>
    </p:spTree>
    <p:extLst>
      <p:ext uri="{BB962C8B-B14F-4D97-AF65-F5344CB8AC3E}">
        <p14:creationId xmlns:p14="http://schemas.microsoft.com/office/powerpoint/2010/main" val="3598273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Respectful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STRUCTURED</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ea typeface="+mn-lt"/>
                <a:cs typeface="+mn-lt"/>
              </a:rPr>
              <a:t>When you have a lot of tasks in the day, you can easily forget about things. It's always nice to have a friendly reminder of what you have to do!</a:t>
            </a:r>
          </a:p>
          <a:p>
            <a:pPr algn="ctr"/>
            <a:endParaRPr lang="en-US" sz="1200" dirty="0">
              <a:solidFill>
                <a:schemeClr val="tx1"/>
              </a:solidFill>
              <a:latin typeface="Myriad Pro"/>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31106"/>
          </a:xfrm>
          <a:prstGeom prst="rect">
            <a:avLst/>
          </a:prstGeom>
          <a:noFill/>
        </p:spPr>
        <p:txBody>
          <a:bodyPr wrap="square" lIns="91440" tIns="45720" rIns="91440" bIns="45720" rtlCol="0" anchor="t">
            <a:spAutoFit/>
          </a:bodyPr>
          <a:lstStyle/>
          <a:p>
            <a:pPr algn="ctr"/>
            <a:r>
              <a:rPr lang="en-US" sz="1200" dirty="0">
                <a:ea typeface="+mn-lt"/>
                <a:cs typeface="+mn-lt"/>
              </a:rPr>
              <a:t>Being respectful to others is important to show that we care. To be respectful of your friends and family time, it's always great to make sure you are on time, for school, getting homework done, or even getting ready for bed. The app Structured can help you keep track of it all!</a:t>
            </a:r>
          </a:p>
          <a:p>
            <a:pPr algn="ctr"/>
            <a:endParaRPr lang="en-US" sz="1400" dirty="0">
              <a:latin typeface="Myriad Pro"/>
            </a:endParaRP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646331"/>
          </a:xfrm>
          <a:prstGeom prst="rect">
            <a:avLst/>
          </a:prstGeom>
          <a:noFill/>
        </p:spPr>
        <p:txBody>
          <a:bodyPr wrap="square" lIns="91440" tIns="45720" rIns="91440" bIns="45720" rtlCol="0" anchor="t">
            <a:spAutoFit/>
          </a:bodyPr>
          <a:lstStyle/>
          <a:p>
            <a:pPr algn="ctr"/>
            <a:endParaRPr lang="en-US" sz="1200" dirty="0">
              <a:ea typeface="+mn-lt"/>
              <a:cs typeface="+mn-lt"/>
            </a:endParaRPr>
          </a:p>
          <a:p>
            <a:pPr algn="ctr"/>
            <a:r>
              <a:rPr lang="en-US" sz="1200" dirty="0">
                <a:ea typeface="+mn-lt"/>
                <a:cs typeface="+mn-lt"/>
              </a:rPr>
              <a:t>What are some other ways you are respectful? Ask friends and family how you can help be respectful in your everyday life!</a:t>
            </a:r>
            <a:endParaRPr lang="en-US" dirty="0"/>
          </a:p>
        </p:txBody>
      </p:sp>
      <p:pic>
        <p:nvPicPr>
          <p:cNvPr id="2" name="Picture 5" descr="A picture containing diagram&#10;&#10;Description automatically generated">
            <a:extLst>
              <a:ext uri="{FF2B5EF4-FFF2-40B4-BE49-F238E27FC236}">
                <a16:creationId xmlns:a16="http://schemas.microsoft.com/office/drawing/2014/main" id="{6115C48C-A414-6C95-1FC1-C9DC6EF35EA1}"/>
              </a:ext>
            </a:extLst>
          </p:cNvPr>
          <p:cNvPicPr>
            <a:picLocks noChangeAspect="1"/>
          </p:cNvPicPr>
          <p:nvPr/>
        </p:nvPicPr>
        <p:blipFill rotWithShape="1">
          <a:blip r:embed="rId4"/>
          <a:srcRect t="4262" r="-422" b="4480"/>
          <a:stretch/>
        </p:blipFill>
        <p:spPr>
          <a:xfrm rot="420000">
            <a:off x="5012023" y="2668720"/>
            <a:ext cx="1414308" cy="2691657"/>
          </a:xfrm>
          <a:prstGeom prst="rect">
            <a:avLst/>
          </a:prstGeom>
        </p:spPr>
      </p:pic>
    </p:spTree>
    <p:extLst>
      <p:ext uri="{BB962C8B-B14F-4D97-AF65-F5344CB8AC3E}">
        <p14:creationId xmlns:p14="http://schemas.microsoft.com/office/powerpoint/2010/main" val="422551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B8928-8CA5-4A73-A6B3-4797F4932754}"/>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8A3D38-EB55-4FBA-B4C1-B896DF184105}"/>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Honest</a:t>
            </a:r>
            <a:endParaRPr lang="en-US" sz="1600" b="1" dirty="0">
              <a:solidFill>
                <a:srgbClr val="47C8F5"/>
              </a:solidFill>
              <a:latin typeface="Comfortaa" panose="020F0403060000060003" pitchFamily="34" charset="0"/>
            </a:endParaRPr>
          </a:p>
        </p:txBody>
      </p:sp>
      <p:sp>
        <p:nvSpPr>
          <p:cNvPr id="6" name="TextBox 5">
            <a:extLst>
              <a:ext uri="{FF2B5EF4-FFF2-40B4-BE49-F238E27FC236}">
                <a16:creationId xmlns:a16="http://schemas.microsoft.com/office/drawing/2014/main" id="{328C2C60-9480-0DA9-F379-11FF190AED46}"/>
              </a:ext>
            </a:extLst>
          </p:cNvPr>
          <p:cNvSpPr txBox="1"/>
          <p:nvPr/>
        </p:nvSpPr>
        <p:spPr>
          <a:xfrm>
            <a:off x="2455963" y="3994042"/>
            <a:ext cx="2480771" cy="446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02D8035-367F-6535-0C49-FCCBCFCC712A}"/>
              </a:ext>
            </a:extLst>
          </p:cNvPr>
          <p:cNvSpPr txBox="1"/>
          <p:nvPr/>
        </p:nvSpPr>
        <p:spPr>
          <a:xfrm>
            <a:off x="847002" y="2021547"/>
            <a:ext cx="3749538" cy="1077218"/>
          </a:xfrm>
          <a:prstGeom prst="rect">
            <a:avLst/>
          </a:prstGeom>
          <a:noFill/>
        </p:spPr>
        <p:txBody>
          <a:bodyPr wrap="square" lIns="91440" tIns="45720" rIns="91440" bIns="45720" rtlCol="0" anchor="t">
            <a:spAutoFit/>
          </a:bodyPr>
          <a:lstStyle/>
          <a:p>
            <a:r>
              <a:rPr lang="en-US" sz="3200" b="1" dirty="0">
                <a:latin typeface="Sue Ellen Francisco "/>
              </a:rPr>
              <a:t>Be Honest With Yourself Online</a:t>
            </a:r>
          </a:p>
        </p:txBody>
      </p:sp>
      <p:sp>
        <p:nvSpPr>
          <p:cNvPr id="10" name="TextBox 9">
            <a:extLst>
              <a:ext uri="{FF2B5EF4-FFF2-40B4-BE49-F238E27FC236}">
                <a16:creationId xmlns:a16="http://schemas.microsoft.com/office/drawing/2014/main" id="{8D61AC9E-DCE7-32B2-893B-94CB915A5713}"/>
              </a:ext>
            </a:extLst>
          </p:cNvPr>
          <p:cNvSpPr txBox="1"/>
          <p:nvPr/>
        </p:nvSpPr>
        <p:spPr>
          <a:xfrm>
            <a:off x="687681" y="3101880"/>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12" name="Picture 11" descr="A picture containing text, electronics&#10;&#10;Description automatically generated">
            <a:hlinkClick r:id="rId2"/>
            <a:extLst>
              <a:ext uri="{FF2B5EF4-FFF2-40B4-BE49-F238E27FC236}">
                <a16:creationId xmlns:a16="http://schemas.microsoft.com/office/drawing/2014/main" id="{D4DFD3DF-8A03-F846-0EAE-A61A510DC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5025730" y="2490681"/>
            <a:ext cx="1631005" cy="3276488"/>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3F260B8-3F20-E99C-C043-16A4E86BAC2C}"/>
              </a:ext>
            </a:extLst>
          </p:cNvPr>
          <p:cNvSpPr txBox="1"/>
          <p:nvPr/>
        </p:nvSpPr>
        <p:spPr>
          <a:xfrm>
            <a:off x="688881" y="3767728"/>
            <a:ext cx="4066612" cy="1169551"/>
          </a:xfrm>
          <a:prstGeom prst="rect">
            <a:avLst/>
          </a:prstGeom>
          <a:noFill/>
        </p:spPr>
        <p:txBody>
          <a:bodyPr wrap="square" lIns="91440" tIns="45720" rIns="91440" bIns="45720" rtlCol="0" anchor="t">
            <a:spAutoFit/>
          </a:bodyPr>
          <a:lstStyle/>
          <a:p>
            <a:pPr algn="ctr"/>
            <a:r>
              <a:rPr lang="en-US" sz="1400" dirty="0">
                <a:latin typeface="Myriad Pro"/>
              </a:rPr>
              <a:t>When you need to take a step back from your phone, </a:t>
            </a:r>
            <a:r>
              <a:rPr lang="en-US" sz="1400" dirty="0">
                <a:latin typeface="Myriad Pro"/>
                <a:hlinkClick r:id="rId4"/>
              </a:rPr>
              <a:t>unGlue</a:t>
            </a:r>
            <a:r>
              <a:rPr lang="en-US" sz="1400" dirty="0">
                <a:latin typeface="Myriad Pro"/>
              </a:rPr>
              <a:t> is here to help you out! This app helps limit phone use. You can set up daily limits for apps that can distract you from having fun with your friends!</a:t>
            </a:r>
          </a:p>
        </p:txBody>
      </p:sp>
      <p:sp>
        <p:nvSpPr>
          <p:cNvPr id="16" name="Speech Bubble: Oval 15">
            <a:extLst>
              <a:ext uri="{FF2B5EF4-FFF2-40B4-BE49-F238E27FC236}">
                <a16:creationId xmlns:a16="http://schemas.microsoft.com/office/drawing/2014/main" id="{B86F5AAD-F56A-171D-9120-E7F83CE6F7ED}"/>
              </a:ext>
            </a:extLst>
          </p:cNvPr>
          <p:cNvSpPr/>
          <p:nvPr/>
        </p:nvSpPr>
        <p:spPr>
          <a:xfrm flipH="1">
            <a:off x="1441237" y="5306821"/>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It’s necessary to unplug from your device every now and then so you can be honest with yourself! It gives you extra time too!</a:t>
            </a:r>
          </a:p>
        </p:txBody>
      </p:sp>
      <p:pic>
        <p:nvPicPr>
          <p:cNvPr id="18" name="Picture 17" descr="A close up of a logo&#10;&#10;Description automatically generated">
            <a:extLst>
              <a:ext uri="{FF2B5EF4-FFF2-40B4-BE49-F238E27FC236}">
                <a16:creationId xmlns:a16="http://schemas.microsoft.com/office/drawing/2014/main" id="{92F1A353-6B2A-6DAB-19DF-621FA6E2E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28" y="6942148"/>
            <a:ext cx="620481" cy="692075"/>
          </a:xfrm>
          <a:prstGeom prst="rect">
            <a:avLst/>
          </a:prstGeom>
        </p:spPr>
      </p:pic>
      <p:pic>
        <p:nvPicPr>
          <p:cNvPr id="20" name="Picture 19" descr="A close up of a logo&#10;&#10;Description automatically generated">
            <a:extLst>
              <a:ext uri="{FF2B5EF4-FFF2-40B4-BE49-F238E27FC236}">
                <a16:creationId xmlns:a16="http://schemas.microsoft.com/office/drawing/2014/main" id="{C7C625B6-A963-2EEC-DF21-C4ECB29E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343" y="7701725"/>
            <a:ext cx="620481" cy="692075"/>
          </a:xfrm>
          <a:prstGeom prst="rect">
            <a:avLst/>
          </a:prstGeom>
        </p:spPr>
      </p:pic>
      <p:sp>
        <p:nvSpPr>
          <p:cNvPr id="22" name="TextBox 21">
            <a:extLst>
              <a:ext uri="{FF2B5EF4-FFF2-40B4-BE49-F238E27FC236}">
                <a16:creationId xmlns:a16="http://schemas.microsoft.com/office/drawing/2014/main" id="{F1CD24F1-A62B-47BB-175A-22A5233DCB21}"/>
              </a:ext>
            </a:extLst>
          </p:cNvPr>
          <p:cNvSpPr txBox="1"/>
          <p:nvPr/>
        </p:nvSpPr>
        <p:spPr>
          <a:xfrm>
            <a:off x="2455125" y="7430198"/>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4" name="TextBox 23">
            <a:extLst>
              <a:ext uri="{FF2B5EF4-FFF2-40B4-BE49-F238E27FC236}">
                <a16:creationId xmlns:a16="http://schemas.microsoft.com/office/drawing/2014/main" id="{4E9151C3-3563-2782-3E07-9BE85C3FA330}"/>
              </a:ext>
            </a:extLst>
          </p:cNvPr>
          <p:cNvSpPr txBox="1"/>
          <p:nvPr/>
        </p:nvSpPr>
        <p:spPr>
          <a:xfrm>
            <a:off x="2591062" y="7926411"/>
            <a:ext cx="4137441" cy="738664"/>
          </a:xfrm>
          <a:prstGeom prst="rect">
            <a:avLst/>
          </a:prstGeom>
          <a:noFill/>
        </p:spPr>
        <p:txBody>
          <a:bodyPr wrap="square" rtlCol="0" anchor="t">
            <a:spAutoFit/>
          </a:bodyPr>
          <a:lstStyle/>
          <a:p>
            <a:pPr algn="ctr"/>
            <a:r>
              <a:rPr lang="en-US" sz="1400" dirty="0">
                <a:latin typeface="Myriad Pro"/>
              </a:rPr>
              <a:t>What’s the longest you have gone without being on a device? Start spending less time on a device and keep track of how you feel </a:t>
            </a:r>
            <a:r>
              <a:rPr lang="en-US" sz="1400">
                <a:latin typeface="Myriad Pro"/>
              </a:rPr>
              <a:t>each</a:t>
            </a:r>
            <a:r>
              <a:rPr lang="en-US" sz="1400" dirty="0">
                <a:latin typeface="Myriad Pro"/>
              </a:rPr>
              <a:t> day!</a:t>
            </a:r>
          </a:p>
        </p:txBody>
      </p:sp>
      <p:sp>
        <p:nvSpPr>
          <p:cNvPr id="26" name="Rectangle 25">
            <a:extLst>
              <a:ext uri="{FF2B5EF4-FFF2-40B4-BE49-F238E27FC236}">
                <a16:creationId xmlns:a16="http://schemas.microsoft.com/office/drawing/2014/main" id="{7E10BF9E-5284-EE68-8A90-7DF2ADE754C1}"/>
              </a:ext>
            </a:extLst>
          </p:cNvPr>
          <p:cNvSpPr/>
          <p:nvPr/>
        </p:nvSpPr>
        <p:spPr>
          <a:xfrm>
            <a:off x="1456112" y="8866740"/>
            <a:ext cx="4137441" cy="461665"/>
          </a:xfrm>
          <a:prstGeom prst="rect">
            <a:avLst/>
          </a:prstGeom>
        </p:spPr>
        <p:txBody>
          <a:bodyPr wrap="square">
            <a:spAutoFit/>
          </a:bodyPr>
          <a:lstStyle/>
          <a:p>
            <a:pPr algn="ctr"/>
            <a:r>
              <a:rPr lang="en-US" sz="1200" i="1">
                <a:solidFill>
                  <a:schemeClr val="bg1">
                    <a:lumMod val="50000"/>
                  </a:schemeClr>
                </a:solidFill>
                <a:latin typeface="Myriad Pro"/>
              </a:rPr>
              <a:t>“Take a step back, evaluate what is important, and enjoy life.” – Teri Garr</a:t>
            </a:r>
          </a:p>
        </p:txBody>
      </p:sp>
      <p:sp>
        <p:nvSpPr>
          <p:cNvPr id="7" name="TextBox 6">
            <a:extLst>
              <a:ext uri="{FF2B5EF4-FFF2-40B4-BE49-F238E27FC236}">
                <a16:creationId xmlns:a16="http://schemas.microsoft.com/office/drawing/2014/main" id="{13C06539-666A-86DC-840F-58090509EAF7}"/>
              </a:ext>
            </a:extLst>
          </p:cNvPr>
          <p:cNvSpPr txBox="1"/>
          <p:nvPr/>
        </p:nvSpPr>
        <p:spPr>
          <a:xfrm>
            <a:off x="4812062"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Tree>
    <p:extLst>
      <p:ext uri="{BB962C8B-B14F-4D97-AF65-F5344CB8AC3E}">
        <p14:creationId xmlns:p14="http://schemas.microsoft.com/office/powerpoint/2010/main" val="2831936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Respectful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STRUCTURED</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ea typeface="+mn-lt"/>
                <a:cs typeface="+mn-lt"/>
              </a:rPr>
              <a:t>When you have a lot of tasks in the day, you can easily forget about things. It's always nice to have a friendly reminder of what you have to do!</a:t>
            </a:r>
            <a:endParaRPr lang="en-US" sz="1200" dirty="0">
              <a:ea typeface="+mn-lt"/>
              <a:cs typeface="+mn-lt"/>
            </a:endParaRPr>
          </a:p>
          <a:p>
            <a:pPr algn="ctr"/>
            <a:endParaRPr lang="en-US" sz="1200" dirty="0">
              <a:solidFill>
                <a:schemeClr val="tx1"/>
              </a:solidFill>
              <a:latin typeface="Myriad Pro"/>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31106"/>
          </a:xfrm>
          <a:prstGeom prst="rect">
            <a:avLst/>
          </a:prstGeom>
          <a:noFill/>
        </p:spPr>
        <p:txBody>
          <a:bodyPr wrap="square" lIns="91440" tIns="45720" rIns="91440" bIns="45720" rtlCol="0" anchor="t">
            <a:spAutoFit/>
          </a:bodyPr>
          <a:lstStyle/>
          <a:p>
            <a:pPr algn="ctr"/>
            <a:r>
              <a:rPr lang="en-US" sz="1200">
                <a:ea typeface="+mn-lt"/>
                <a:cs typeface="+mn-lt"/>
              </a:rPr>
              <a:t>Being respectful to others is important to show that we care. To be respectful of your friends and family time, it's always great to make sure you are on time, for school, getting homework done, or even getting ready for bed. The app Structured can help you keep track of it all!</a:t>
            </a:r>
          </a:p>
          <a:p>
            <a:pPr algn="ctr"/>
            <a:endParaRPr lang="en-US" sz="1400" dirty="0">
              <a:latin typeface="Myriad Pro"/>
            </a:endParaRPr>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61774"/>
          </a:xfrm>
          <a:prstGeom prst="rect">
            <a:avLst/>
          </a:prstGeom>
          <a:noFill/>
        </p:spPr>
        <p:txBody>
          <a:bodyPr wrap="square" lIns="91440" tIns="45720" rIns="91440" bIns="45720" rtlCol="0" anchor="t">
            <a:spAutoFit/>
          </a:bodyPr>
          <a:lstStyle/>
          <a:p>
            <a:pPr algn="ctr"/>
            <a:r>
              <a:rPr lang="en-US" sz="1200" dirty="0">
                <a:ea typeface="+mn-lt"/>
                <a:cs typeface="+mn-lt"/>
              </a:rPr>
              <a:t>What are some other ways you are respectful? Ask friends and family how you can help be respectful in your everyday life!</a:t>
            </a:r>
          </a:p>
          <a:p>
            <a:pPr algn="ctr"/>
            <a:endParaRPr lang="en-US" sz="1200" dirty="0">
              <a:ea typeface="+mn-lt"/>
              <a:cs typeface="+mn-lt"/>
            </a:endParaRPr>
          </a:p>
          <a:p>
            <a:pPr algn="ctr"/>
            <a:endParaRPr lang="en-US" sz="1400" dirty="0">
              <a:latin typeface="Myriad Pro"/>
            </a:endParaRPr>
          </a:p>
        </p:txBody>
      </p:sp>
      <p:pic>
        <p:nvPicPr>
          <p:cNvPr id="2" name="Picture 5" descr="A picture containing diagram&#10;&#10;Description automatically generated">
            <a:extLst>
              <a:ext uri="{FF2B5EF4-FFF2-40B4-BE49-F238E27FC236}">
                <a16:creationId xmlns:a16="http://schemas.microsoft.com/office/drawing/2014/main" id="{6115C48C-A414-6C95-1FC1-C9DC6EF35EA1}"/>
              </a:ext>
            </a:extLst>
          </p:cNvPr>
          <p:cNvPicPr>
            <a:picLocks noChangeAspect="1"/>
          </p:cNvPicPr>
          <p:nvPr/>
        </p:nvPicPr>
        <p:blipFill rotWithShape="1">
          <a:blip r:embed="rId4"/>
          <a:srcRect t="4262" r="-422" b="4480"/>
          <a:stretch/>
        </p:blipFill>
        <p:spPr>
          <a:xfrm rot="420000">
            <a:off x="5012023" y="2668720"/>
            <a:ext cx="1414308" cy="2691657"/>
          </a:xfrm>
          <a:prstGeom prst="rect">
            <a:avLst/>
          </a:prstGeom>
        </p:spPr>
      </p:pic>
    </p:spTree>
    <p:extLst>
      <p:ext uri="{BB962C8B-B14F-4D97-AF65-F5344CB8AC3E}">
        <p14:creationId xmlns:p14="http://schemas.microsoft.com/office/powerpoint/2010/main" val="335204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Thankful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FOCUS PLANT</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Taking the time to step away from the screens can be good extremely beneficial for us as it gives us so much more free time!</a:t>
            </a:r>
            <a:endParaRPr lang="en-US" dirty="0">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Being present is a great way to make sure those we care about know we are thankful for them. The app Focus Plant helps us to be with the ones we care about without any distractions. It allows us to stop using other apps and grow our plants while we are doing things in the real world.</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30997"/>
          </a:xfrm>
          <a:prstGeom prst="rect">
            <a:avLst/>
          </a:prstGeom>
          <a:noFill/>
        </p:spPr>
        <p:txBody>
          <a:bodyPr wrap="square" lIns="91440" tIns="45720" rIns="91440" bIns="45720" rtlCol="0" anchor="t">
            <a:spAutoFit/>
          </a:bodyPr>
          <a:lstStyle/>
          <a:p>
            <a:pPr algn="ctr"/>
            <a:r>
              <a:rPr lang="en-US" sz="1200" dirty="0">
                <a:latin typeface="Arial"/>
                <a:cs typeface="Arial"/>
              </a:rPr>
              <a:t>Is there anyone in your life you haven't been able to hang out with as much as you would like to? Use this app to set aside time for them and see how big you can grow your plant!</a:t>
            </a:r>
            <a:endParaRPr lang="en-US" dirty="0"/>
          </a:p>
        </p:txBody>
      </p:sp>
      <p:pic>
        <p:nvPicPr>
          <p:cNvPr id="2" name="Picture 5" descr="Logo&#10;&#10;Description automatically generated">
            <a:extLst>
              <a:ext uri="{FF2B5EF4-FFF2-40B4-BE49-F238E27FC236}">
                <a16:creationId xmlns:a16="http://schemas.microsoft.com/office/drawing/2014/main" id="{0A00248C-91B7-BCA9-4FB7-BAD9E58C984E}"/>
              </a:ext>
            </a:extLst>
          </p:cNvPr>
          <p:cNvPicPr>
            <a:picLocks noChangeAspect="1"/>
          </p:cNvPicPr>
          <p:nvPr/>
        </p:nvPicPr>
        <p:blipFill rotWithShape="1">
          <a:blip r:embed="rId4"/>
          <a:srcRect t="4554" r="-422" b="2136"/>
          <a:stretch/>
        </p:blipFill>
        <p:spPr>
          <a:xfrm rot="420000">
            <a:off x="4988384" y="2709780"/>
            <a:ext cx="1486273" cy="2616219"/>
          </a:xfrm>
          <a:prstGeom prst="rect">
            <a:avLst/>
          </a:prstGeom>
        </p:spPr>
      </p:pic>
    </p:spTree>
    <p:extLst>
      <p:ext uri="{BB962C8B-B14F-4D97-AF65-F5344CB8AC3E}">
        <p14:creationId xmlns:p14="http://schemas.microsoft.com/office/powerpoint/2010/main" val="320519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Thankful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FOCUS PLANT</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Taking the time to step away from the screens can be extremely beneficial for ourselves as it gives us so much more free time</a:t>
            </a:r>
            <a:endParaRPr lang="en-US" dirty="0">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Being present is a great way to make sure those we care about know we are thankful for them. The app Focus Plant helps us to be with the ones we care about without any distractions. It allows us to stop using other apps and grow our plants while we are doing things in the real world.</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30997"/>
          </a:xfrm>
          <a:prstGeom prst="rect">
            <a:avLst/>
          </a:prstGeom>
          <a:noFill/>
        </p:spPr>
        <p:txBody>
          <a:bodyPr wrap="square" lIns="91440" tIns="45720" rIns="91440" bIns="45720" rtlCol="0" anchor="t">
            <a:spAutoFit/>
          </a:bodyPr>
          <a:lstStyle/>
          <a:p>
            <a:pPr algn="ctr"/>
            <a:r>
              <a:rPr lang="en-US" sz="1200" dirty="0">
                <a:latin typeface="Arial"/>
                <a:cs typeface="Arial"/>
              </a:rPr>
              <a:t>Is there anyone in your life you haven't been able to hang out with as much as you would like to? Use this app to set aside time for them and see how big you can grow your plant!</a:t>
            </a:r>
            <a:endParaRPr lang="en-US" dirty="0"/>
          </a:p>
        </p:txBody>
      </p:sp>
      <p:pic>
        <p:nvPicPr>
          <p:cNvPr id="2" name="Picture 5" descr="Logo&#10;&#10;Description automatically generated">
            <a:extLst>
              <a:ext uri="{FF2B5EF4-FFF2-40B4-BE49-F238E27FC236}">
                <a16:creationId xmlns:a16="http://schemas.microsoft.com/office/drawing/2014/main" id="{0A00248C-91B7-BCA9-4FB7-BAD9E58C984E}"/>
              </a:ext>
            </a:extLst>
          </p:cNvPr>
          <p:cNvPicPr>
            <a:picLocks noChangeAspect="1"/>
          </p:cNvPicPr>
          <p:nvPr/>
        </p:nvPicPr>
        <p:blipFill rotWithShape="1">
          <a:blip r:embed="rId4"/>
          <a:srcRect t="4554" r="-422" b="2136"/>
          <a:stretch/>
        </p:blipFill>
        <p:spPr>
          <a:xfrm rot="420000">
            <a:off x="4988384" y="2709780"/>
            <a:ext cx="1486273" cy="2616219"/>
          </a:xfrm>
          <a:prstGeom prst="rect">
            <a:avLst/>
          </a:prstGeom>
        </p:spPr>
      </p:pic>
    </p:spTree>
    <p:extLst>
      <p:ext uri="{BB962C8B-B14F-4D97-AF65-F5344CB8AC3E}">
        <p14:creationId xmlns:p14="http://schemas.microsoft.com/office/powerpoint/2010/main" val="146337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Thankful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FOCUS PLANT</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Taking the time to step away from the screens can be extremely beneficial for ourselves as it gives us so much more free time!</a:t>
            </a:r>
            <a:endParaRPr lang="en-US" dirty="0">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Being present is a great way to make sure those we care about know we are thankful for them. The app Focus Plant helps us to be with the ones we care about without any distractions. It allows us to stop using other apps and grow our plants while we are doing things in the real world.</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30997"/>
          </a:xfrm>
          <a:prstGeom prst="rect">
            <a:avLst/>
          </a:prstGeom>
          <a:noFill/>
        </p:spPr>
        <p:txBody>
          <a:bodyPr wrap="square" lIns="91440" tIns="45720" rIns="91440" bIns="45720" rtlCol="0" anchor="t">
            <a:spAutoFit/>
          </a:bodyPr>
          <a:lstStyle/>
          <a:p>
            <a:pPr algn="ctr"/>
            <a:r>
              <a:rPr lang="en-US" sz="1200" dirty="0">
                <a:latin typeface="Arial"/>
                <a:cs typeface="Arial"/>
              </a:rPr>
              <a:t>Is there anyone in your life you haven't been able to hang out with as much as you would like to? Why do you think you are on technology so much? How can you show other your thankful?</a:t>
            </a:r>
          </a:p>
        </p:txBody>
      </p:sp>
      <p:pic>
        <p:nvPicPr>
          <p:cNvPr id="2" name="Picture 5" descr="Logo&#10;&#10;Description automatically generated">
            <a:extLst>
              <a:ext uri="{FF2B5EF4-FFF2-40B4-BE49-F238E27FC236}">
                <a16:creationId xmlns:a16="http://schemas.microsoft.com/office/drawing/2014/main" id="{0A00248C-91B7-BCA9-4FB7-BAD9E58C984E}"/>
              </a:ext>
            </a:extLst>
          </p:cNvPr>
          <p:cNvPicPr>
            <a:picLocks noChangeAspect="1"/>
          </p:cNvPicPr>
          <p:nvPr/>
        </p:nvPicPr>
        <p:blipFill rotWithShape="1">
          <a:blip r:embed="rId4"/>
          <a:srcRect t="4554" r="-422" b="2136"/>
          <a:stretch/>
        </p:blipFill>
        <p:spPr>
          <a:xfrm rot="420000">
            <a:off x="4988384" y="2709780"/>
            <a:ext cx="1486273" cy="2616219"/>
          </a:xfrm>
          <a:prstGeom prst="rect">
            <a:avLst/>
          </a:prstGeom>
        </p:spPr>
      </p:pic>
    </p:spTree>
    <p:extLst>
      <p:ext uri="{BB962C8B-B14F-4D97-AF65-F5344CB8AC3E}">
        <p14:creationId xmlns:p14="http://schemas.microsoft.com/office/powerpoint/2010/main" val="275535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Thankful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FOCUS PLANT</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Taking the time to step away from the screens can be extremely beneficial for ourselves as it gives us so much more free time</a:t>
            </a:r>
            <a:endParaRPr lang="en-US">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Being present is a great way to make sure those we care about know we are thankful for them. The app Focus Plant helps us to be with the ones we care about without any distractions. It allows us to stop using other apps and grow our plants while we are doing things in the real world.</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830997"/>
          </a:xfrm>
          <a:prstGeom prst="rect">
            <a:avLst/>
          </a:prstGeom>
          <a:noFill/>
        </p:spPr>
        <p:txBody>
          <a:bodyPr wrap="square" lIns="91440" tIns="45720" rIns="91440" bIns="45720" rtlCol="0" anchor="t">
            <a:spAutoFit/>
          </a:bodyPr>
          <a:lstStyle/>
          <a:p>
            <a:pPr algn="ctr"/>
            <a:r>
              <a:rPr lang="en-US" sz="1200" dirty="0">
                <a:latin typeface="Arial"/>
                <a:cs typeface="Arial"/>
              </a:rPr>
              <a:t>Is there anyone in your life you haven't been able to hang out with as much as you would like to? What things on your phone take most of your time? How can you show others you are thankful in the real world?</a:t>
            </a:r>
          </a:p>
        </p:txBody>
      </p:sp>
      <p:pic>
        <p:nvPicPr>
          <p:cNvPr id="2" name="Picture 5" descr="Logo&#10;&#10;Description automatically generated">
            <a:extLst>
              <a:ext uri="{FF2B5EF4-FFF2-40B4-BE49-F238E27FC236}">
                <a16:creationId xmlns:a16="http://schemas.microsoft.com/office/drawing/2014/main" id="{0A00248C-91B7-BCA9-4FB7-BAD9E58C984E}"/>
              </a:ext>
            </a:extLst>
          </p:cNvPr>
          <p:cNvPicPr>
            <a:picLocks noChangeAspect="1"/>
          </p:cNvPicPr>
          <p:nvPr/>
        </p:nvPicPr>
        <p:blipFill rotWithShape="1">
          <a:blip r:embed="rId4"/>
          <a:srcRect t="4554" r="-422" b="2136"/>
          <a:stretch/>
        </p:blipFill>
        <p:spPr>
          <a:xfrm rot="420000">
            <a:off x="4988384" y="2709780"/>
            <a:ext cx="1486273" cy="2616219"/>
          </a:xfrm>
          <a:prstGeom prst="rect">
            <a:avLst/>
          </a:prstGeom>
        </p:spPr>
      </p:pic>
    </p:spTree>
    <p:extLst>
      <p:ext uri="{BB962C8B-B14F-4D97-AF65-F5344CB8AC3E}">
        <p14:creationId xmlns:p14="http://schemas.microsoft.com/office/powerpoint/2010/main" val="3777054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Supportive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err="1">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DAILY BEAN</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in tune with how we feel is important so we can know what we need support with. </a:t>
            </a:r>
          </a:p>
          <a:p>
            <a:pPr algn="ctr"/>
            <a:endParaRPr lang="en-US" sz="1200" dirty="0">
              <a:solidFill>
                <a:schemeClr val="tx1"/>
              </a:solidFill>
              <a:latin typeface="Myriad Pro"/>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830997"/>
          </a:xfrm>
          <a:prstGeom prst="rect">
            <a:avLst/>
          </a:prstGeom>
          <a:noFill/>
        </p:spPr>
        <p:txBody>
          <a:bodyPr wrap="square" lIns="91440" tIns="45720" rIns="91440" bIns="45720" rtlCol="0" anchor="t">
            <a:spAutoFit/>
          </a:bodyPr>
          <a:lstStyle/>
          <a:p>
            <a:pPr algn="ctr"/>
            <a:r>
              <a:rPr lang="en-US" sz="1200" dirty="0">
                <a:latin typeface="Arial"/>
                <a:cs typeface="Arial"/>
              </a:rPr>
              <a:t>Being supportive of others can be asking them how their day is going! Daily Bean is an app that will support you! You are able to document things like how you felt that day, things you did, and even a picture of you that day.</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523220"/>
          </a:xfrm>
          <a:prstGeom prst="rect">
            <a:avLst/>
          </a:prstGeom>
          <a:noFill/>
        </p:spPr>
        <p:txBody>
          <a:bodyPr wrap="square" lIns="91440" tIns="45720" rIns="91440" bIns="45720" rtlCol="0" anchor="t">
            <a:spAutoFit/>
          </a:bodyPr>
          <a:lstStyle/>
          <a:p>
            <a:pPr algn="ctr"/>
            <a:r>
              <a:rPr lang="en-US" sz="1400" dirty="0">
                <a:ea typeface="+mn-lt"/>
                <a:cs typeface="+mn-lt"/>
              </a:rPr>
              <a:t>Try it out! How many days can you track your feelings in a row? Do it with your friends!</a:t>
            </a:r>
          </a:p>
        </p:txBody>
      </p:sp>
      <p:pic>
        <p:nvPicPr>
          <p:cNvPr id="2" name="Picture 5">
            <a:extLst>
              <a:ext uri="{FF2B5EF4-FFF2-40B4-BE49-F238E27FC236}">
                <a16:creationId xmlns:a16="http://schemas.microsoft.com/office/drawing/2014/main" id="{64F23011-B1E1-9896-2660-83E47F96FAF0}"/>
              </a:ext>
            </a:extLst>
          </p:cNvPr>
          <p:cNvPicPr>
            <a:picLocks noChangeAspect="1"/>
          </p:cNvPicPr>
          <p:nvPr/>
        </p:nvPicPr>
        <p:blipFill rotWithShape="1">
          <a:blip r:embed="rId4"/>
          <a:srcRect t="8631" r="-422" b="4480"/>
          <a:stretch/>
        </p:blipFill>
        <p:spPr>
          <a:xfrm rot="420000">
            <a:off x="5013481" y="2689287"/>
            <a:ext cx="1414307" cy="2639810"/>
          </a:xfrm>
          <a:prstGeom prst="rect">
            <a:avLst/>
          </a:prstGeom>
        </p:spPr>
      </p:pic>
    </p:spTree>
    <p:extLst>
      <p:ext uri="{BB962C8B-B14F-4D97-AF65-F5344CB8AC3E}">
        <p14:creationId xmlns:p14="http://schemas.microsoft.com/office/powerpoint/2010/main" val="1790525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Supportive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DAILY BEAN</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in tune with how we feel is important so we can let others know what we need support with. </a:t>
            </a:r>
          </a:p>
          <a:p>
            <a:pPr algn="ctr"/>
            <a:endParaRPr lang="en-US" sz="1200" dirty="0">
              <a:solidFill>
                <a:schemeClr val="tx1"/>
              </a:solidFill>
              <a:latin typeface="Myriad Pro"/>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830997"/>
          </a:xfrm>
          <a:prstGeom prst="rect">
            <a:avLst/>
          </a:prstGeom>
          <a:noFill/>
        </p:spPr>
        <p:txBody>
          <a:bodyPr wrap="square" lIns="91440" tIns="45720" rIns="91440" bIns="45720" rtlCol="0" anchor="t">
            <a:spAutoFit/>
          </a:bodyPr>
          <a:lstStyle/>
          <a:p>
            <a:pPr algn="ctr"/>
            <a:r>
              <a:rPr lang="en-US" sz="1200" dirty="0">
                <a:latin typeface="Arial"/>
                <a:cs typeface="Arial"/>
              </a:rPr>
              <a:t>Being supportive of others can be asking them how their day is going! Daily Bean is an app that will support you! You are able to document things like how you felt that day, things you did, and even a picture of you that day.</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523220"/>
          </a:xfrm>
          <a:prstGeom prst="rect">
            <a:avLst/>
          </a:prstGeom>
          <a:noFill/>
        </p:spPr>
        <p:txBody>
          <a:bodyPr wrap="square" lIns="91440" tIns="45720" rIns="91440" bIns="45720" rtlCol="0" anchor="t">
            <a:spAutoFit/>
          </a:bodyPr>
          <a:lstStyle/>
          <a:p>
            <a:pPr algn="ctr"/>
            <a:r>
              <a:rPr lang="en-US" sz="1400" dirty="0">
                <a:ea typeface="+mn-lt"/>
                <a:cs typeface="+mn-lt"/>
              </a:rPr>
              <a:t>Try it out! How many days can you track your feelings in a row? Do it with your friends!</a:t>
            </a:r>
          </a:p>
        </p:txBody>
      </p:sp>
      <p:pic>
        <p:nvPicPr>
          <p:cNvPr id="2" name="Picture 5">
            <a:extLst>
              <a:ext uri="{FF2B5EF4-FFF2-40B4-BE49-F238E27FC236}">
                <a16:creationId xmlns:a16="http://schemas.microsoft.com/office/drawing/2014/main" id="{64F23011-B1E1-9896-2660-83E47F96FAF0}"/>
              </a:ext>
            </a:extLst>
          </p:cNvPr>
          <p:cNvPicPr>
            <a:picLocks noChangeAspect="1"/>
          </p:cNvPicPr>
          <p:nvPr/>
        </p:nvPicPr>
        <p:blipFill rotWithShape="1">
          <a:blip r:embed="rId4"/>
          <a:srcRect t="8631" r="-422" b="4480"/>
          <a:stretch/>
        </p:blipFill>
        <p:spPr>
          <a:xfrm rot="420000">
            <a:off x="5013481" y="2689287"/>
            <a:ext cx="1414307" cy="2639810"/>
          </a:xfrm>
          <a:prstGeom prst="rect">
            <a:avLst/>
          </a:prstGeom>
        </p:spPr>
      </p:pic>
    </p:spTree>
    <p:extLst>
      <p:ext uri="{BB962C8B-B14F-4D97-AF65-F5344CB8AC3E}">
        <p14:creationId xmlns:p14="http://schemas.microsoft.com/office/powerpoint/2010/main" val="30797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Supportive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DAILY BEAN</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in tune with how we feel is important so we can know what we need support with. </a:t>
            </a:r>
          </a:p>
          <a:p>
            <a:pPr algn="ctr"/>
            <a:r>
              <a:rPr lang="en-US" sz="1200" dirty="0">
                <a:solidFill>
                  <a:schemeClr val="tx1"/>
                </a:solidFill>
                <a:latin typeface="Arial"/>
                <a:cs typeface="Arial"/>
              </a:rPr>
              <a:t>Everyone needs to be supported, including you!</a:t>
            </a:r>
          </a:p>
          <a:p>
            <a:pPr algn="ctr"/>
            <a:endParaRPr lang="en-US" sz="1200" dirty="0">
              <a:solidFill>
                <a:schemeClr val="tx1"/>
              </a:solidFill>
              <a:latin typeface="Myriad Pro"/>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830997"/>
          </a:xfrm>
          <a:prstGeom prst="rect">
            <a:avLst/>
          </a:prstGeom>
          <a:noFill/>
        </p:spPr>
        <p:txBody>
          <a:bodyPr wrap="square" lIns="91440" tIns="45720" rIns="91440" bIns="45720" rtlCol="0" anchor="t">
            <a:spAutoFit/>
          </a:bodyPr>
          <a:lstStyle/>
          <a:p>
            <a:pPr algn="ctr"/>
            <a:r>
              <a:rPr lang="en-US" sz="1200" dirty="0">
                <a:latin typeface="Arial"/>
                <a:cs typeface="Arial"/>
              </a:rPr>
              <a:t>Being supportive of others can be asking them how their day is going! Daily Bean is an app that will support you! You are able to document things like how you felt that day, things you did, and even a picture of you that day.</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954107"/>
          </a:xfrm>
          <a:prstGeom prst="rect">
            <a:avLst/>
          </a:prstGeom>
          <a:noFill/>
        </p:spPr>
        <p:txBody>
          <a:bodyPr wrap="square" lIns="91440" tIns="45720" rIns="91440" bIns="45720" rtlCol="0" anchor="t">
            <a:spAutoFit/>
          </a:bodyPr>
          <a:lstStyle/>
          <a:p>
            <a:pPr algn="ctr"/>
            <a:r>
              <a:rPr lang="en-US" sz="1400" dirty="0">
                <a:ea typeface="+mn-lt"/>
                <a:cs typeface="+mn-lt"/>
              </a:rPr>
              <a:t>Try it out! How many days can you track your feelings in a row? Can you notice any patterns? Get your friends to do it with you!</a:t>
            </a:r>
          </a:p>
          <a:p>
            <a:pPr algn="ctr"/>
            <a:endParaRPr lang="en-US" sz="1400">
              <a:ea typeface="+mn-lt"/>
              <a:cs typeface="+mn-lt"/>
            </a:endParaRPr>
          </a:p>
        </p:txBody>
      </p:sp>
      <p:pic>
        <p:nvPicPr>
          <p:cNvPr id="2" name="Picture 5">
            <a:extLst>
              <a:ext uri="{FF2B5EF4-FFF2-40B4-BE49-F238E27FC236}">
                <a16:creationId xmlns:a16="http://schemas.microsoft.com/office/drawing/2014/main" id="{64F23011-B1E1-9896-2660-83E47F96FAF0}"/>
              </a:ext>
            </a:extLst>
          </p:cNvPr>
          <p:cNvPicPr>
            <a:picLocks noChangeAspect="1"/>
          </p:cNvPicPr>
          <p:nvPr/>
        </p:nvPicPr>
        <p:blipFill rotWithShape="1">
          <a:blip r:embed="rId4"/>
          <a:srcRect t="8631" r="-422" b="4480"/>
          <a:stretch/>
        </p:blipFill>
        <p:spPr>
          <a:xfrm rot="420000">
            <a:off x="5013481" y="2689287"/>
            <a:ext cx="1414307" cy="2639810"/>
          </a:xfrm>
          <a:prstGeom prst="rect">
            <a:avLst/>
          </a:prstGeom>
        </p:spPr>
      </p:pic>
    </p:spTree>
    <p:extLst>
      <p:ext uri="{BB962C8B-B14F-4D97-AF65-F5344CB8AC3E}">
        <p14:creationId xmlns:p14="http://schemas.microsoft.com/office/powerpoint/2010/main" val="311742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Supportive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DAILY BEAN</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in tune with how we feel is important so we can know what we need support with. Everyone needs to be supported, including you!</a:t>
            </a:r>
            <a:endParaRPr lang="en-US" dirty="0">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830997"/>
          </a:xfrm>
          <a:prstGeom prst="rect">
            <a:avLst/>
          </a:prstGeom>
          <a:noFill/>
        </p:spPr>
        <p:txBody>
          <a:bodyPr wrap="square" lIns="91440" tIns="45720" rIns="91440" bIns="45720" rtlCol="0" anchor="t">
            <a:spAutoFit/>
          </a:bodyPr>
          <a:lstStyle/>
          <a:p>
            <a:pPr algn="ctr"/>
            <a:r>
              <a:rPr lang="en-US" sz="1200" dirty="0">
                <a:latin typeface="Arial"/>
                <a:cs typeface="Arial"/>
              </a:rPr>
              <a:t>Being supportive of others can be asking them how their day is going! Daily Bean is an app that will support you! You are able to document things like how you felt that day, things you did, and even a picture of you that day.</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954107"/>
          </a:xfrm>
          <a:prstGeom prst="rect">
            <a:avLst/>
          </a:prstGeom>
          <a:noFill/>
        </p:spPr>
        <p:txBody>
          <a:bodyPr wrap="square" lIns="91440" tIns="45720" rIns="91440" bIns="45720" rtlCol="0" anchor="t">
            <a:spAutoFit/>
          </a:bodyPr>
          <a:lstStyle/>
          <a:p>
            <a:pPr algn="ctr"/>
            <a:r>
              <a:rPr lang="en-US" sz="1400" dirty="0">
                <a:latin typeface="Myriad Pro"/>
              </a:rPr>
              <a:t>Try it out! How many days can you track your feelings in a row? Can you notice any patterns? Get your friends to do it with you! How are you making an effort to be supportive?</a:t>
            </a:r>
          </a:p>
        </p:txBody>
      </p:sp>
      <p:pic>
        <p:nvPicPr>
          <p:cNvPr id="2" name="Picture 5">
            <a:extLst>
              <a:ext uri="{FF2B5EF4-FFF2-40B4-BE49-F238E27FC236}">
                <a16:creationId xmlns:a16="http://schemas.microsoft.com/office/drawing/2014/main" id="{64F23011-B1E1-9896-2660-83E47F96FAF0}"/>
              </a:ext>
            </a:extLst>
          </p:cNvPr>
          <p:cNvPicPr>
            <a:picLocks noChangeAspect="1"/>
          </p:cNvPicPr>
          <p:nvPr/>
        </p:nvPicPr>
        <p:blipFill rotWithShape="1">
          <a:blip r:embed="rId4"/>
          <a:srcRect t="8631" r="-422" b="4480"/>
          <a:stretch/>
        </p:blipFill>
        <p:spPr>
          <a:xfrm rot="420000">
            <a:off x="5013481" y="2689287"/>
            <a:ext cx="1414307" cy="2639810"/>
          </a:xfrm>
          <a:prstGeom prst="rect">
            <a:avLst/>
          </a:prstGeom>
        </p:spPr>
      </p:pic>
    </p:spTree>
    <p:extLst>
      <p:ext uri="{BB962C8B-B14F-4D97-AF65-F5344CB8AC3E}">
        <p14:creationId xmlns:p14="http://schemas.microsoft.com/office/powerpoint/2010/main" val="208176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Positive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FINCH</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positive can uplift those around you. When you have a daily reminder it is much easier to spread positivity to others. </a:t>
            </a:r>
          </a:p>
          <a:p>
            <a:pPr algn="ctr"/>
            <a:endParaRPr lang="en-US" sz="1200">
              <a:solidFill>
                <a:schemeClr val="tx1"/>
              </a:solidFill>
              <a:latin typeface="Arial"/>
              <a:cs typeface="Arial"/>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Having positivity can be hard to do sometimes. It’s okay because Finch is here to help you! It is an app that helps you get your day started and keep it going. You can set goals for the day and when you achieve them get points, all while growing your animal. This app helps you to feel better prepared and positive throughout your day. </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461665"/>
          </a:xfrm>
          <a:prstGeom prst="rect">
            <a:avLst/>
          </a:prstGeom>
          <a:noFill/>
        </p:spPr>
        <p:txBody>
          <a:bodyPr wrap="square" lIns="91440" tIns="45720" rIns="91440" bIns="45720" rtlCol="0" anchor="t">
            <a:spAutoFit/>
          </a:bodyPr>
          <a:lstStyle/>
          <a:p>
            <a:pPr algn="ctr"/>
            <a:r>
              <a:rPr lang="en-US" sz="1200" dirty="0">
                <a:latin typeface="Arial"/>
                <a:cs typeface="Arial"/>
              </a:rPr>
              <a:t>Do you love to be positive? What things or people always make your day positive?</a:t>
            </a:r>
          </a:p>
        </p:txBody>
      </p:sp>
      <p:pic>
        <p:nvPicPr>
          <p:cNvPr id="2" name="Picture 5" descr="Graphical user interface, application, website&#10;&#10;Description automatically generated">
            <a:extLst>
              <a:ext uri="{FF2B5EF4-FFF2-40B4-BE49-F238E27FC236}">
                <a16:creationId xmlns:a16="http://schemas.microsoft.com/office/drawing/2014/main" id="{D8764467-AA5F-5320-B025-5E9EE076B8B7}"/>
              </a:ext>
            </a:extLst>
          </p:cNvPr>
          <p:cNvPicPr>
            <a:picLocks noChangeAspect="1"/>
          </p:cNvPicPr>
          <p:nvPr/>
        </p:nvPicPr>
        <p:blipFill rotWithShape="1">
          <a:blip r:embed="rId4"/>
          <a:srcRect t="2864" r="-422" b="3047"/>
          <a:stretch/>
        </p:blipFill>
        <p:spPr>
          <a:xfrm rot="420000">
            <a:off x="5072991" y="2731261"/>
            <a:ext cx="1294363" cy="2578176"/>
          </a:xfrm>
          <a:prstGeom prst="rect">
            <a:avLst/>
          </a:prstGeom>
        </p:spPr>
      </p:pic>
    </p:spTree>
    <p:extLst>
      <p:ext uri="{BB962C8B-B14F-4D97-AF65-F5344CB8AC3E}">
        <p14:creationId xmlns:p14="http://schemas.microsoft.com/office/powerpoint/2010/main" val="4005921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B8928-8CA5-4A73-A6B3-4797F4932754}"/>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8A3D38-EB55-4FBA-B4C1-B896DF184105}"/>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Honest</a:t>
            </a:r>
            <a:endParaRPr lang="en-US" sz="1600" b="1" dirty="0">
              <a:solidFill>
                <a:srgbClr val="47C8F5"/>
              </a:solidFill>
              <a:latin typeface="Comfortaa" panose="020F0403060000060003" pitchFamily="34" charset="0"/>
            </a:endParaRPr>
          </a:p>
        </p:txBody>
      </p:sp>
      <p:sp>
        <p:nvSpPr>
          <p:cNvPr id="6" name="TextBox 5">
            <a:extLst>
              <a:ext uri="{FF2B5EF4-FFF2-40B4-BE49-F238E27FC236}">
                <a16:creationId xmlns:a16="http://schemas.microsoft.com/office/drawing/2014/main" id="{328C2C60-9480-0DA9-F379-11FF190AED46}"/>
              </a:ext>
            </a:extLst>
          </p:cNvPr>
          <p:cNvSpPr txBox="1"/>
          <p:nvPr/>
        </p:nvSpPr>
        <p:spPr>
          <a:xfrm>
            <a:off x="2455963" y="3994042"/>
            <a:ext cx="2480771" cy="446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02D8035-367F-6535-0C49-FCCBCFCC712A}"/>
              </a:ext>
            </a:extLst>
          </p:cNvPr>
          <p:cNvSpPr txBox="1"/>
          <p:nvPr/>
        </p:nvSpPr>
        <p:spPr>
          <a:xfrm>
            <a:off x="847002" y="2021547"/>
            <a:ext cx="3749538" cy="1077218"/>
          </a:xfrm>
          <a:prstGeom prst="rect">
            <a:avLst/>
          </a:prstGeom>
          <a:noFill/>
        </p:spPr>
        <p:txBody>
          <a:bodyPr wrap="square" lIns="91440" tIns="45720" rIns="91440" bIns="45720" rtlCol="0" anchor="t">
            <a:spAutoFit/>
          </a:bodyPr>
          <a:lstStyle/>
          <a:p>
            <a:r>
              <a:rPr lang="en-US" sz="3200" b="1" dirty="0">
                <a:latin typeface="Sue Ellen Francisco "/>
              </a:rPr>
              <a:t>Be Honest With Yourself Online</a:t>
            </a:r>
          </a:p>
        </p:txBody>
      </p:sp>
      <p:sp>
        <p:nvSpPr>
          <p:cNvPr id="10" name="TextBox 9">
            <a:extLst>
              <a:ext uri="{FF2B5EF4-FFF2-40B4-BE49-F238E27FC236}">
                <a16:creationId xmlns:a16="http://schemas.microsoft.com/office/drawing/2014/main" id="{8D61AC9E-DCE7-32B2-893B-94CB915A5713}"/>
              </a:ext>
            </a:extLst>
          </p:cNvPr>
          <p:cNvSpPr txBox="1"/>
          <p:nvPr/>
        </p:nvSpPr>
        <p:spPr>
          <a:xfrm>
            <a:off x="687681" y="3101880"/>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12" name="Picture 11" descr="A picture containing text, electronics&#10;&#10;Description automatically generated">
            <a:hlinkClick r:id="rId2"/>
            <a:extLst>
              <a:ext uri="{FF2B5EF4-FFF2-40B4-BE49-F238E27FC236}">
                <a16:creationId xmlns:a16="http://schemas.microsoft.com/office/drawing/2014/main" id="{D4DFD3DF-8A03-F846-0EAE-A61A510DC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5025730" y="2490681"/>
            <a:ext cx="1631005" cy="3276488"/>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3F260B8-3F20-E99C-C043-16A4E86BAC2C}"/>
              </a:ext>
            </a:extLst>
          </p:cNvPr>
          <p:cNvSpPr txBox="1"/>
          <p:nvPr/>
        </p:nvSpPr>
        <p:spPr>
          <a:xfrm>
            <a:off x="688881" y="3767728"/>
            <a:ext cx="4066612" cy="1600438"/>
          </a:xfrm>
          <a:prstGeom prst="rect">
            <a:avLst/>
          </a:prstGeom>
          <a:noFill/>
        </p:spPr>
        <p:txBody>
          <a:bodyPr wrap="square" rtlCol="0" anchor="t">
            <a:spAutoFit/>
          </a:bodyPr>
          <a:lstStyle/>
          <a:p>
            <a:pPr algn="ctr"/>
            <a:r>
              <a:rPr lang="en-US" sz="1400" dirty="0">
                <a:latin typeface="Myriad Pro"/>
              </a:rPr>
              <a:t>When you need to take a step back from your phone, </a:t>
            </a:r>
            <a:r>
              <a:rPr lang="en-US" sz="1400" dirty="0">
                <a:latin typeface="Myriad Pro"/>
                <a:hlinkClick r:id="rId4"/>
              </a:rPr>
              <a:t>unGlue</a:t>
            </a:r>
            <a:r>
              <a:rPr lang="en-US" sz="1400" dirty="0">
                <a:latin typeface="Myriad Pro"/>
              </a:rPr>
              <a:t> is here to help you out! This app helps limit phone use so you can focus on what really matters – real life. You can set up daily limits for apps that can distract you from </a:t>
            </a:r>
            <a:r>
              <a:rPr lang="en-US" sz="1400">
                <a:latin typeface="Myriad Pro"/>
              </a:rPr>
              <a:t>reaching your goals, and you can even earn minutes </a:t>
            </a:r>
            <a:r>
              <a:rPr lang="en-US" sz="1400" dirty="0">
                <a:latin typeface="Myriad Pro"/>
              </a:rPr>
              <a:t>of screen time by being physically active!</a:t>
            </a:r>
          </a:p>
        </p:txBody>
      </p:sp>
      <p:sp>
        <p:nvSpPr>
          <p:cNvPr id="16" name="Speech Bubble: Oval 15">
            <a:extLst>
              <a:ext uri="{FF2B5EF4-FFF2-40B4-BE49-F238E27FC236}">
                <a16:creationId xmlns:a16="http://schemas.microsoft.com/office/drawing/2014/main" id="{B86F5AAD-F56A-171D-9120-E7F83CE6F7ED}"/>
              </a:ext>
            </a:extLst>
          </p:cNvPr>
          <p:cNvSpPr/>
          <p:nvPr/>
        </p:nvSpPr>
        <p:spPr>
          <a:xfrm flipH="1">
            <a:off x="1353278" y="5578670"/>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Myriad Pro"/>
              </a:rPr>
              <a:t>It’s necessary to unplug from your device every now and then so you can be honest with yourself and make a positive change!</a:t>
            </a:r>
          </a:p>
        </p:txBody>
      </p:sp>
      <p:pic>
        <p:nvPicPr>
          <p:cNvPr id="18" name="Picture 17" descr="A close up of a logo&#10;&#10;Description automatically generated">
            <a:extLst>
              <a:ext uri="{FF2B5EF4-FFF2-40B4-BE49-F238E27FC236}">
                <a16:creationId xmlns:a16="http://schemas.microsoft.com/office/drawing/2014/main" id="{92F1A353-6B2A-6DAB-19DF-621FA6E2E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28" y="6942148"/>
            <a:ext cx="620481" cy="692075"/>
          </a:xfrm>
          <a:prstGeom prst="rect">
            <a:avLst/>
          </a:prstGeom>
        </p:spPr>
      </p:pic>
      <p:pic>
        <p:nvPicPr>
          <p:cNvPr id="20" name="Picture 19" descr="A close up of a logo&#10;&#10;Description automatically generated">
            <a:extLst>
              <a:ext uri="{FF2B5EF4-FFF2-40B4-BE49-F238E27FC236}">
                <a16:creationId xmlns:a16="http://schemas.microsoft.com/office/drawing/2014/main" id="{C7C625B6-A963-2EEC-DF21-C4ECB29E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343" y="7701725"/>
            <a:ext cx="620481" cy="692075"/>
          </a:xfrm>
          <a:prstGeom prst="rect">
            <a:avLst/>
          </a:prstGeom>
        </p:spPr>
      </p:pic>
      <p:sp>
        <p:nvSpPr>
          <p:cNvPr id="22" name="TextBox 21">
            <a:extLst>
              <a:ext uri="{FF2B5EF4-FFF2-40B4-BE49-F238E27FC236}">
                <a16:creationId xmlns:a16="http://schemas.microsoft.com/office/drawing/2014/main" id="{F1CD24F1-A62B-47BB-175A-22A5233DCB21}"/>
              </a:ext>
            </a:extLst>
          </p:cNvPr>
          <p:cNvSpPr txBox="1"/>
          <p:nvPr/>
        </p:nvSpPr>
        <p:spPr>
          <a:xfrm>
            <a:off x="2455125" y="7430198"/>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#Innovation Challenge</a:t>
            </a:r>
          </a:p>
        </p:txBody>
      </p:sp>
      <p:sp>
        <p:nvSpPr>
          <p:cNvPr id="24" name="TextBox 23">
            <a:extLst>
              <a:ext uri="{FF2B5EF4-FFF2-40B4-BE49-F238E27FC236}">
                <a16:creationId xmlns:a16="http://schemas.microsoft.com/office/drawing/2014/main" id="{4E9151C3-3563-2782-3E07-9BE85C3FA330}"/>
              </a:ext>
            </a:extLst>
          </p:cNvPr>
          <p:cNvSpPr txBox="1"/>
          <p:nvPr/>
        </p:nvSpPr>
        <p:spPr>
          <a:xfrm>
            <a:off x="2591062" y="7926411"/>
            <a:ext cx="4137441" cy="738664"/>
          </a:xfrm>
          <a:prstGeom prst="rect">
            <a:avLst/>
          </a:prstGeom>
          <a:noFill/>
        </p:spPr>
        <p:txBody>
          <a:bodyPr wrap="square" rtlCol="0" anchor="t">
            <a:spAutoFit/>
          </a:bodyPr>
          <a:lstStyle/>
          <a:p>
            <a:pPr algn="ctr"/>
            <a:r>
              <a:rPr lang="en-US" sz="1400" dirty="0">
                <a:latin typeface="Myriad Pro"/>
              </a:rPr>
              <a:t>What’s the longest you have gone without being on a device? Start spending less time on a device and keep track of how you feel </a:t>
            </a:r>
            <a:r>
              <a:rPr lang="en-US" sz="1400">
                <a:latin typeface="Myriad Pro"/>
              </a:rPr>
              <a:t>each</a:t>
            </a:r>
            <a:r>
              <a:rPr lang="en-US" sz="1400" dirty="0">
                <a:latin typeface="Myriad Pro"/>
              </a:rPr>
              <a:t> day!</a:t>
            </a:r>
          </a:p>
        </p:txBody>
      </p:sp>
      <p:sp>
        <p:nvSpPr>
          <p:cNvPr id="26" name="Rectangle 25">
            <a:extLst>
              <a:ext uri="{FF2B5EF4-FFF2-40B4-BE49-F238E27FC236}">
                <a16:creationId xmlns:a16="http://schemas.microsoft.com/office/drawing/2014/main" id="{7E10BF9E-5284-EE68-8A90-7DF2ADE754C1}"/>
              </a:ext>
            </a:extLst>
          </p:cNvPr>
          <p:cNvSpPr/>
          <p:nvPr/>
        </p:nvSpPr>
        <p:spPr>
          <a:xfrm>
            <a:off x="1456112" y="8866740"/>
            <a:ext cx="4137441" cy="461665"/>
          </a:xfrm>
          <a:prstGeom prst="rect">
            <a:avLst/>
          </a:prstGeom>
        </p:spPr>
        <p:txBody>
          <a:bodyPr wrap="square">
            <a:spAutoFit/>
          </a:bodyPr>
          <a:lstStyle/>
          <a:p>
            <a:pPr algn="ctr"/>
            <a:r>
              <a:rPr lang="en-US" sz="1200" i="1">
                <a:solidFill>
                  <a:schemeClr val="bg1">
                    <a:lumMod val="50000"/>
                  </a:schemeClr>
                </a:solidFill>
                <a:latin typeface="Myriad Pro"/>
              </a:rPr>
              <a:t>“Take a step back, evaluate what is important, and enjoy life.” – Teri Garr</a:t>
            </a:r>
          </a:p>
        </p:txBody>
      </p:sp>
      <p:sp>
        <p:nvSpPr>
          <p:cNvPr id="7" name="TextBox 6">
            <a:extLst>
              <a:ext uri="{FF2B5EF4-FFF2-40B4-BE49-F238E27FC236}">
                <a16:creationId xmlns:a16="http://schemas.microsoft.com/office/drawing/2014/main" id="{ACA0B83D-4E06-818C-4E42-FBD74E0A395D}"/>
              </a:ext>
            </a:extLst>
          </p:cNvPr>
          <p:cNvSpPr txBox="1"/>
          <p:nvPr/>
        </p:nvSpPr>
        <p:spPr>
          <a:xfrm>
            <a:off x="4812062"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Tree>
    <p:extLst>
      <p:ext uri="{BB962C8B-B14F-4D97-AF65-F5344CB8AC3E}">
        <p14:creationId xmlns:p14="http://schemas.microsoft.com/office/powerpoint/2010/main" val="169271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Positive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 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FINCH</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positive can uplift those around you. When you have a daily reminder it is much easier to spread positivity to others. </a:t>
            </a:r>
            <a:endParaRPr lang="en-US">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Having positivity can be hard to do sometimes. It’s okay because Finch is here to help you! It is an app that helps you get your day started and keep it going. You can set goals for the day and when you achieve them get points, all while growing your animal. This app helps you to feel better prepared and positive throughout your day. </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461665"/>
          </a:xfrm>
          <a:prstGeom prst="rect">
            <a:avLst/>
          </a:prstGeom>
          <a:noFill/>
        </p:spPr>
        <p:txBody>
          <a:bodyPr wrap="square" lIns="91440" tIns="45720" rIns="91440" bIns="45720" rtlCol="0" anchor="t">
            <a:spAutoFit/>
          </a:bodyPr>
          <a:lstStyle/>
          <a:p>
            <a:pPr algn="ctr"/>
            <a:r>
              <a:rPr lang="en-US" sz="1200" dirty="0">
                <a:latin typeface="Arial"/>
                <a:cs typeface="Arial"/>
              </a:rPr>
              <a:t>Do you love to be positive? How can you be positive in your everyday life?</a:t>
            </a:r>
            <a:endParaRPr lang="en-US" dirty="0"/>
          </a:p>
        </p:txBody>
      </p:sp>
      <p:pic>
        <p:nvPicPr>
          <p:cNvPr id="2" name="Picture 5" descr="Graphical user interface, application, website&#10;&#10;Description automatically generated">
            <a:extLst>
              <a:ext uri="{FF2B5EF4-FFF2-40B4-BE49-F238E27FC236}">
                <a16:creationId xmlns:a16="http://schemas.microsoft.com/office/drawing/2014/main" id="{D8764467-AA5F-5320-B025-5E9EE076B8B7}"/>
              </a:ext>
            </a:extLst>
          </p:cNvPr>
          <p:cNvPicPr>
            <a:picLocks noChangeAspect="1"/>
          </p:cNvPicPr>
          <p:nvPr/>
        </p:nvPicPr>
        <p:blipFill rotWithShape="1">
          <a:blip r:embed="rId4"/>
          <a:srcRect t="2864" r="-422" b="3047"/>
          <a:stretch/>
        </p:blipFill>
        <p:spPr>
          <a:xfrm rot="420000">
            <a:off x="5072991" y="2731261"/>
            <a:ext cx="1294363" cy="2578176"/>
          </a:xfrm>
          <a:prstGeom prst="rect">
            <a:avLst/>
          </a:prstGeom>
        </p:spPr>
      </p:pic>
    </p:spTree>
    <p:extLst>
      <p:ext uri="{BB962C8B-B14F-4D97-AF65-F5344CB8AC3E}">
        <p14:creationId xmlns:p14="http://schemas.microsoft.com/office/powerpoint/2010/main" val="3349400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Positive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FINCH</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positive can help uplift those around you. When you have a daily remind like Finch, it is much easier to spread positivity to others. </a:t>
            </a:r>
            <a:endParaRPr lang="en-US">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Having positivity can be hard to do sometimes. It’s okay because Finch is here to help you! It is an app that helps you get your day started and keep it going. You can set goals for the day and when you achieve them get points, all while growing your animal. This app helps you to feel better prepared and positive throughout your day. </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646331"/>
          </a:xfrm>
          <a:prstGeom prst="rect">
            <a:avLst/>
          </a:prstGeom>
          <a:noFill/>
        </p:spPr>
        <p:txBody>
          <a:bodyPr wrap="square" lIns="91440" tIns="45720" rIns="91440" bIns="45720" rtlCol="0" anchor="t">
            <a:spAutoFit/>
          </a:bodyPr>
          <a:lstStyle/>
          <a:p>
            <a:pPr algn="ctr"/>
            <a:r>
              <a:rPr lang="en-US" sz="1200" dirty="0">
                <a:latin typeface="Arial"/>
                <a:cs typeface="Arial"/>
              </a:rPr>
              <a:t>Do you love to be positive? Share this app with 3 friends and see how achieving your daily goals can bring positivity to your life. </a:t>
            </a:r>
            <a:endParaRPr lang="en-US" dirty="0"/>
          </a:p>
        </p:txBody>
      </p:sp>
      <p:pic>
        <p:nvPicPr>
          <p:cNvPr id="2" name="Picture 5" descr="Graphical user interface, application, website&#10;&#10;Description automatically generated">
            <a:extLst>
              <a:ext uri="{FF2B5EF4-FFF2-40B4-BE49-F238E27FC236}">
                <a16:creationId xmlns:a16="http://schemas.microsoft.com/office/drawing/2014/main" id="{D8764467-AA5F-5320-B025-5E9EE076B8B7}"/>
              </a:ext>
            </a:extLst>
          </p:cNvPr>
          <p:cNvPicPr>
            <a:picLocks noChangeAspect="1"/>
          </p:cNvPicPr>
          <p:nvPr/>
        </p:nvPicPr>
        <p:blipFill rotWithShape="1">
          <a:blip r:embed="rId4"/>
          <a:srcRect t="2864" r="-422" b="3047"/>
          <a:stretch/>
        </p:blipFill>
        <p:spPr>
          <a:xfrm rot="420000">
            <a:off x="5072991" y="2731261"/>
            <a:ext cx="1294363" cy="2578176"/>
          </a:xfrm>
          <a:prstGeom prst="rect">
            <a:avLst/>
          </a:prstGeom>
        </p:spPr>
      </p:pic>
    </p:spTree>
    <p:extLst>
      <p:ext uri="{BB962C8B-B14F-4D97-AF65-F5344CB8AC3E}">
        <p14:creationId xmlns:p14="http://schemas.microsoft.com/office/powerpoint/2010/main" val="2889891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Positive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sp>
        <p:nvSpPr>
          <p:cNvPr id="12" name="TextBox 11">
            <a:extLst>
              <a:ext uri="{FF2B5EF4-FFF2-40B4-BE49-F238E27FC236}">
                <a16:creationId xmlns:a16="http://schemas.microsoft.com/office/drawing/2014/main" id="{1CAC31C0-F241-9234-88CB-2673154F1E97}"/>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FINCH</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4" name="Speech Bubble: Oval 3">
            <a:extLst>
              <a:ext uri="{FF2B5EF4-FFF2-40B4-BE49-F238E27FC236}">
                <a16:creationId xmlns:a16="http://schemas.microsoft.com/office/drawing/2014/main" id="{C3EB4CB1-0269-A124-7526-FF260DC4B5F5}"/>
              </a:ext>
            </a:extLst>
          </p:cNvPr>
          <p:cNvSpPr/>
          <p:nvPr/>
        </p:nvSpPr>
        <p:spPr>
          <a:xfrm flipH="1">
            <a:off x="1523576" y="4891520"/>
            <a:ext cx="2421330" cy="1968793"/>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Arial"/>
                <a:cs typeface="Arial"/>
              </a:rPr>
              <a:t>Being positive can help uplift those around you. When you have a daily remind like Finch, it is much easier to spread positivity to others. </a:t>
            </a:r>
            <a:endParaRPr lang="en-US">
              <a:solidFill>
                <a:schemeClr val="tx1"/>
              </a:solidFill>
              <a:cs typeface="Calibri"/>
            </a:endParaRP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200329"/>
          </a:xfrm>
          <a:prstGeom prst="rect">
            <a:avLst/>
          </a:prstGeom>
          <a:noFill/>
        </p:spPr>
        <p:txBody>
          <a:bodyPr wrap="square" lIns="91440" tIns="45720" rIns="91440" bIns="45720" rtlCol="0" anchor="t">
            <a:spAutoFit/>
          </a:bodyPr>
          <a:lstStyle/>
          <a:p>
            <a:pPr algn="ctr"/>
            <a:r>
              <a:rPr lang="en-US" sz="1200" dirty="0">
                <a:latin typeface="Arial"/>
                <a:cs typeface="Arial"/>
              </a:rPr>
              <a:t>Having positivity can be hard to do sometimes. It’s okay because Finch is here to help you! It is an app that helps you get your day started and keep it going. You can set goals for the day and when you achieve them get points, all while growing your animal. This app helps you to feel better prepared and positive throughout your day. </a:t>
            </a:r>
            <a:endParaRPr lang="en-US" dirty="0"/>
          </a:p>
        </p:txBody>
      </p:sp>
      <p:sp>
        <p:nvSpPr>
          <p:cNvPr id="18" name="TextBox 17">
            <a:extLst>
              <a:ext uri="{FF2B5EF4-FFF2-40B4-BE49-F238E27FC236}">
                <a16:creationId xmlns:a16="http://schemas.microsoft.com/office/drawing/2014/main" id="{45E0BDB5-997D-FFD3-FAB2-0E8C08C7DBBD}"/>
              </a:ext>
            </a:extLst>
          </p:cNvPr>
          <p:cNvSpPr txBox="1"/>
          <p:nvPr/>
        </p:nvSpPr>
        <p:spPr>
          <a:xfrm>
            <a:off x="2623047" y="7706184"/>
            <a:ext cx="4137441" cy="1015663"/>
          </a:xfrm>
          <a:prstGeom prst="rect">
            <a:avLst/>
          </a:prstGeom>
          <a:noFill/>
        </p:spPr>
        <p:txBody>
          <a:bodyPr wrap="square" lIns="91440" tIns="45720" rIns="91440" bIns="45720" rtlCol="0" anchor="t">
            <a:spAutoFit/>
          </a:bodyPr>
          <a:lstStyle/>
          <a:p>
            <a:pPr algn="ctr"/>
            <a:r>
              <a:rPr lang="en-US" sz="1200" dirty="0">
                <a:latin typeface="Arial"/>
                <a:cs typeface="Arial"/>
              </a:rPr>
              <a:t>How much of your day do you spend looking for the positives vs the negatives? What are some positives in your life right now? Share this app with 3 friends and see how achieving your daily goals can bring positivity to your life. </a:t>
            </a:r>
            <a:endParaRPr lang="en-US" dirty="0"/>
          </a:p>
        </p:txBody>
      </p:sp>
      <p:pic>
        <p:nvPicPr>
          <p:cNvPr id="2" name="Picture 5" descr="Graphical user interface, application, website&#10;&#10;Description automatically generated">
            <a:extLst>
              <a:ext uri="{FF2B5EF4-FFF2-40B4-BE49-F238E27FC236}">
                <a16:creationId xmlns:a16="http://schemas.microsoft.com/office/drawing/2014/main" id="{D8764467-AA5F-5320-B025-5E9EE076B8B7}"/>
              </a:ext>
            </a:extLst>
          </p:cNvPr>
          <p:cNvPicPr>
            <a:picLocks noChangeAspect="1"/>
          </p:cNvPicPr>
          <p:nvPr/>
        </p:nvPicPr>
        <p:blipFill rotWithShape="1">
          <a:blip r:embed="rId4"/>
          <a:srcRect t="2864" r="-422" b="3047"/>
          <a:stretch/>
        </p:blipFill>
        <p:spPr>
          <a:xfrm rot="420000">
            <a:off x="5072991" y="2731261"/>
            <a:ext cx="1294363" cy="2578176"/>
          </a:xfrm>
          <a:prstGeom prst="rect">
            <a:avLst/>
          </a:prstGeom>
        </p:spPr>
      </p:pic>
    </p:spTree>
    <p:extLst>
      <p:ext uri="{BB962C8B-B14F-4D97-AF65-F5344CB8AC3E}">
        <p14:creationId xmlns:p14="http://schemas.microsoft.com/office/powerpoint/2010/main" val="3046374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Responsible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5C45B9FF-1997-5510-E7F8-4A155F0AF309}"/>
              </a:ext>
            </a:extLst>
          </p:cNvPr>
          <p:cNvSpPr txBox="1"/>
          <p:nvPr/>
        </p:nvSpPr>
        <p:spPr>
          <a:xfrm>
            <a:off x="1030917" y="1925600"/>
            <a:ext cx="3749538" cy="1077218"/>
          </a:xfrm>
          <a:prstGeom prst="rect">
            <a:avLst/>
          </a:prstGeom>
          <a:noFill/>
        </p:spPr>
        <p:txBody>
          <a:bodyPr wrap="square" lIns="91440" tIns="45720" rIns="91440" bIns="45720" rtlCol="0" anchor="t">
            <a:spAutoFit/>
          </a:bodyPr>
          <a:lstStyle/>
          <a:p>
            <a:r>
              <a:rPr lang="en-US" sz="3200" b="1" dirty="0">
                <a:latin typeface="Sue Ellen Francisco "/>
              </a:rPr>
              <a:t>Be Responsible Online</a:t>
            </a:r>
          </a:p>
        </p:txBody>
      </p:sp>
      <p:pic>
        <p:nvPicPr>
          <p:cNvPr id="15" name="Picture 14" descr="A picture containing text, electronics&#10;&#10;Description automatically generated">
            <a:extLst>
              <a:ext uri="{FF2B5EF4-FFF2-40B4-BE49-F238E27FC236}">
                <a16:creationId xmlns:a16="http://schemas.microsoft.com/office/drawing/2014/main" id="{50A8E435-F6D3-8AE8-CC69-C1613D718C1D}"/>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9" name="Picture 18" descr="Graphical user interface, application, chat or text message&#10;&#10;Description automatically generated">
            <a:extLst>
              <a:ext uri="{FF2B5EF4-FFF2-40B4-BE49-F238E27FC236}">
                <a16:creationId xmlns:a16="http://schemas.microsoft.com/office/drawing/2014/main" id="{47989A62-D860-5940-4ADF-F051918C5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506">
            <a:off x="5010482" y="2787731"/>
            <a:ext cx="1428094" cy="2467154"/>
          </a:xfrm>
          <a:prstGeom prst="rect">
            <a:avLst/>
          </a:prstGeom>
        </p:spPr>
      </p:pic>
      <p:pic>
        <p:nvPicPr>
          <p:cNvPr id="26" name="Picture 25" descr="A picture containing person, person, player, hitting&#10;&#10;Description automatically generated">
            <a:extLst>
              <a:ext uri="{FF2B5EF4-FFF2-40B4-BE49-F238E27FC236}">
                <a16:creationId xmlns:a16="http://schemas.microsoft.com/office/drawing/2014/main" id="{348BFC75-7863-EFE5-1A15-846E517D99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9" b="89958" l="9976" r="94046">
                        <a14:foregroundMark x1="90063" y1="51945" x2="94046" y2="49632"/>
                        <a14:foregroundMark x1="13289" y1="60200" x2="12342" y2="52366"/>
                        <a14:foregroundMark x1="12342" y1="52366" x2="16364" y2="49579"/>
                        <a14:backgroundMark x1="17547" y1="54259" x2="17547" y2="54259"/>
                        <a14:backgroundMark x1="20702" y1="53891" x2="20702" y2="53891"/>
                        <a14:backgroundMark x1="19006" y1="53470" x2="19006" y2="53470"/>
                        <a14:backgroundMark x1="18849" y1="53470" x2="19282" y2="53470"/>
                        <a14:backgroundMark x1="11159" y1="10463" x2="12658" y2="46425"/>
                      </a14:backgroundRemoval>
                    </a14:imgEffect>
                  </a14:imgLayer>
                </a14:imgProps>
              </a:ext>
              <a:ext uri="{28A0092B-C50C-407E-A947-70E740481C1C}">
                <a14:useLocalDpi xmlns:a14="http://schemas.microsoft.com/office/drawing/2010/main" val="0"/>
              </a:ext>
            </a:extLst>
          </a:blip>
          <a:srcRect t="35214" b="18023"/>
          <a:stretch/>
        </p:blipFill>
        <p:spPr>
          <a:xfrm>
            <a:off x="3274949" y="5822803"/>
            <a:ext cx="3590671" cy="1259316"/>
          </a:xfrm>
          <a:prstGeom prst="rect">
            <a:avLst/>
          </a:prstGeom>
        </p:spPr>
      </p:pic>
      <p:sp>
        <p:nvSpPr>
          <p:cNvPr id="4" name="TextBox 3">
            <a:extLst>
              <a:ext uri="{FF2B5EF4-FFF2-40B4-BE49-F238E27FC236}">
                <a16:creationId xmlns:a16="http://schemas.microsoft.com/office/drawing/2014/main" id="{B421DB4C-C75F-1F0A-8FBB-F54BF8A7FBC0}"/>
              </a:ext>
            </a:extLst>
          </p:cNvPr>
          <p:cNvSpPr txBox="1"/>
          <p:nvPr/>
        </p:nvSpPr>
        <p:spPr>
          <a:xfrm>
            <a:off x="689478" y="3496665"/>
            <a:ext cx="4142042" cy="738664"/>
          </a:xfrm>
          <a:prstGeom prst="rect">
            <a:avLst/>
          </a:prstGeom>
          <a:noFill/>
        </p:spPr>
        <p:txBody>
          <a:bodyPr wrap="square" rtlCol="0">
            <a:spAutoFit/>
          </a:bodyPr>
          <a:lstStyle/>
          <a:p>
            <a:pPr algn="ctr"/>
            <a:r>
              <a:rPr lang="en-US" sz="1400" dirty="0">
                <a:latin typeface="Myriad Pro" panose="020B0503030403020204" pitchFamily="34" charset="0"/>
              </a:rPr>
              <a:t>30 Day Fitness Challenge is a phone app that gives you the chance to get stronger each day! There are many workouts and videos available to learn from! </a:t>
            </a:r>
          </a:p>
        </p:txBody>
      </p:sp>
      <p:sp>
        <p:nvSpPr>
          <p:cNvPr id="9" name="Speech Bubble: Oval 8">
            <a:extLst>
              <a:ext uri="{FF2B5EF4-FFF2-40B4-BE49-F238E27FC236}">
                <a16:creationId xmlns:a16="http://schemas.microsoft.com/office/drawing/2014/main" id="{7CA22EA9-E788-1F45-D608-0D17436AE059}"/>
              </a:ext>
            </a:extLst>
          </p:cNvPr>
          <p:cNvSpPr/>
          <p:nvPr/>
        </p:nvSpPr>
        <p:spPr>
          <a:xfrm flipH="1">
            <a:off x="1211489" y="4716746"/>
            <a:ext cx="2329888" cy="2212127"/>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We can be responsible online by choosing apps that are healthy for our bodies and minds. Choose sites that will make you smarter and stronger!</a:t>
            </a:r>
          </a:p>
        </p:txBody>
      </p:sp>
      <p:sp>
        <p:nvSpPr>
          <p:cNvPr id="13" name="TextBox 12">
            <a:extLst>
              <a:ext uri="{FF2B5EF4-FFF2-40B4-BE49-F238E27FC236}">
                <a16:creationId xmlns:a16="http://schemas.microsoft.com/office/drawing/2014/main" id="{B7BE60E2-A73C-BF5A-0659-00F41511C92E}"/>
              </a:ext>
            </a:extLst>
          </p:cNvPr>
          <p:cNvSpPr txBox="1"/>
          <p:nvPr/>
        </p:nvSpPr>
        <p:spPr>
          <a:xfrm>
            <a:off x="2615051" y="7767455"/>
            <a:ext cx="4137441" cy="954107"/>
          </a:xfrm>
          <a:prstGeom prst="rect">
            <a:avLst/>
          </a:prstGeom>
          <a:noFill/>
        </p:spPr>
        <p:txBody>
          <a:bodyPr wrap="square" rtlCol="0">
            <a:spAutoFit/>
          </a:bodyPr>
          <a:lstStyle/>
          <a:p>
            <a:r>
              <a:rPr lang="en-US" sz="1400">
                <a:latin typeface="Myriad Pro" panose="020B0503030403020204" pitchFamily="34" charset="0"/>
              </a:rPr>
              <a:t>We all have to recharge! Take a break and put your devices on the charger. Close your eyes, take a few deep breaths, and concentrate on something that makes you happy.</a:t>
            </a:r>
          </a:p>
        </p:txBody>
      </p:sp>
    </p:spTree>
    <p:extLst>
      <p:ext uri="{BB962C8B-B14F-4D97-AF65-F5344CB8AC3E}">
        <p14:creationId xmlns:p14="http://schemas.microsoft.com/office/powerpoint/2010/main" val="3455917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Responsible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5C45B9FF-1997-5510-E7F8-4A155F0AF309}"/>
              </a:ext>
            </a:extLst>
          </p:cNvPr>
          <p:cNvSpPr txBox="1"/>
          <p:nvPr/>
        </p:nvSpPr>
        <p:spPr>
          <a:xfrm>
            <a:off x="1030917" y="1925600"/>
            <a:ext cx="3749538" cy="1077218"/>
          </a:xfrm>
          <a:prstGeom prst="rect">
            <a:avLst/>
          </a:prstGeom>
          <a:noFill/>
        </p:spPr>
        <p:txBody>
          <a:bodyPr wrap="square" lIns="91440" tIns="45720" rIns="91440" bIns="45720" rtlCol="0" anchor="t">
            <a:spAutoFit/>
          </a:bodyPr>
          <a:lstStyle/>
          <a:p>
            <a:r>
              <a:rPr lang="en-US" sz="3200" b="1" dirty="0">
                <a:latin typeface="Sue Ellen Francisco "/>
              </a:rPr>
              <a:t>Be Responsible Online</a:t>
            </a:r>
          </a:p>
        </p:txBody>
      </p:sp>
      <p:pic>
        <p:nvPicPr>
          <p:cNvPr id="15" name="Picture 14" descr="A picture containing text, electronics&#10;&#10;Description automatically generated">
            <a:extLst>
              <a:ext uri="{FF2B5EF4-FFF2-40B4-BE49-F238E27FC236}">
                <a16:creationId xmlns:a16="http://schemas.microsoft.com/office/drawing/2014/main" id="{50A8E435-F6D3-8AE8-CC69-C1613D718C1D}"/>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9" name="Picture 18" descr="Graphical user interface, application, chat or text message&#10;&#10;Description automatically generated">
            <a:extLst>
              <a:ext uri="{FF2B5EF4-FFF2-40B4-BE49-F238E27FC236}">
                <a16:creationId xmlns:a16="http://schemas.microsoft.com/office/drawing/2014/main" id="{47989A62-D860-5940-4ADF-F051918C5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506">
            <a:off x="5010482" y="2787731"/>
            <a:ext cx="1428094" cy="2467154"/>
          </a:xfrm>
          <a:prstGeom prst="rect">
            <a:avLst/>
          </a:prstGeom>
        </p:spPr>
      </p:pic>
      <p:pic>
        <p:nvPicPr>
          <p:cNvPr id="26" name="Picture 25" descr="A picture containing person, person, player, hitting&#10;&#10;Description automatically generated">
            <a:extLst>
              <a:ext uri="{FF2B5EF4-FFF2-40B4-BE49-F238E27FC236}">
                <a16:creationId xmlns:a16="http://schemas.microsoft.com/office/drawing/2014/main" id="{348BFC75-7863-EFE5-1A15-846E517D99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9" b="89958" l="9976" r="94046">
                        <a14:foregroundMark x1="90063" y1="51945" x2="94046" y2="49632"/>
                        <a14:foregroundMark x1="13289" y1="60200" x2="12342" y2="52366"/>
                        <a14:foregroundMark x1="12342" y1="52366" x2="16364" y2="49579"/>
                        <a14:backgroundMark x1="17547" y1="54259" x2="17547" y2="54259"/>
                        <a14:backgroundMark x1="20702" y1="53891" x2="20702" y2="53891"/>
                        <a14:backgroundMark x1="19006" y1="53470" x2="19006" y2="53470"/>
                        <a14:backgroundMark x1="18849" y1="53470" x2="19282" y2="53470"/>
                        <a14:backgroundMark x1="11159" y1="10463" x2="12658" y2="46425"/>
                      </a14:backgroundRemoval>
                    </a14:imgEffect>
                  </a14:imgLayer>
                </a14:imgProps>
              </a:ext>
              <a:ext uri="{28A0092B-C50C-407E-A947-70E740481C1C}">
                <a14:useLocalDpi xmlns:a14="http://schemas.microsoft.com/office/drawing/2010/main" val="0"/>
              </a:ext>
            </a:extLst>
          </a:blip>
          <a:srcRect t="35214" b="18023"/>
          <a:stretch/>
        </p:blipFill>
        <p:spPr>
          <a:xfrm>
            <a:off x="3274949" y="5822803"/>
            <a:ext cx="3590671" cy="1259316"/>
          </a:xfrm>
          <a:prstGeom prst="rect">
            <a:avLst/>
          </a:prstGeom>
        </p:spPr>
      </p:pic>
      <p:sp>
        <p:nvSpPr>
          <p:cNvPr id="4" name="TextBox 3">
            <a:extLst>
              <a:ext uri="{FF2B5EF4-FFF2-40B4-BE49-F238E27FC236}">
                <a16:creationId xmlns:a16="http://schemas.microsoft.com/office/drawing/2014/main" id="{B421DB4C-C75F-1F0A-8FBB-F54BF8A7FBC0}"/>
              </a:ext>
            </a:extLst>
          </p:cNvPr>
          <p:cNvSpPr txBox="1"/>
          <p:nvPr/>
        </p:nvSpPr>
        <p:spPr>
          <a:xfrm>
            <a:off x="689478" y="3496665"/>
            <a:ext cx="4142042" cy="738664"/>
          </a:xfrm>
          <a:prstGeom prst="rect">
            <a:avLst/>
          </a:prstGeom>
          <a:noFill/>
        </p:spPr>
        <p:txBody>
          <a:bodyPr wrap="square" rtlCol="0">
            <a:spAutoFit/>
          </a:bodyPr>
          <a:lstStyle/>
          <a:p>
            <a:pPr algn="ctr"/>
            <a:r>
              <a:rPr lang="en-US" sz="1400" dirty="0">
                <a:latin typeface="Myriad Pro" panose="020B0503030403020204" pitchFamily="34" charset="0"/>
              </a:rPr>
              <a:t>30 Day Fitness Challenge is a phone app that gives you the chance to get stronger each day! There are many workouts and videos available to learn from! </a:t>
            </a:r>
          </a:p>
        </p:txBody>
      </p:sp>
      <p:sp>
        <p:nvSpPr>
          <p:cNvPr id="9" name="Speech Bubble: Oval 8">
            <a:extLst>
              <a:ext uri="{FF2B5EF4-FFF2-40B4-BE49-F238E27FC236}">
                <a16:creationId xmlns:a16="http://schemas.microsoft.com/office/drawing/2014/main" id="{7CA22EA9-E788-1F45-D608-0D17436AE059}"/>
              </a:ext>
            </a:extLst>
          </p:cNvPr>
          <p:cNvSpPr/>
          <p:nvPr/>
        </p:nvSpPr>
        <p:spPr>
          <a:xfrm flipH="1">
            <a:off x="1211489" y="4716746"/>
            <a:ext cx="2329888" cy="2212127"/>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We can be responsible online by choosing apps that are healthy for our bodies and minds. Choose sites that will make you smarter and stronger!</a:t>
            </a:r>
          </a:p>
        </p:txBody>
      </p:sp>
      <p:sp>
        <p:nvSpPr>
          <p:cNvPr id="13" name="TextBox 12">
            <a:extLst>
              <a:ext uri="{FF2B5EF4-FFF2-40B4-BE49-F238E27FC236}">
                <a16:creationId xmlns:a16="http://schemas.microsoft.com/office/drawing/2014/main" id="{B7BE60E2-A73C-BF5A-0659-00F41511C92E}"/>
              </a:ext>
            </a:extLst>
          </p:cNvPr>
          <p:cNvSpPr txBox="1"/>
          <p:nvPr/>
        </p:nvSpPr>
        <p:spPr>
          <a:xfrm>
            <a:off x="2615051" y="7767455"/>
            <a:ext cx="4137441" cy="954107"/>
          </a:xfrm>
          <a:prstGeom prst="rect">
            <a:avLst/>
          </a:prstGeom>
          <a:noFill/>
        </p:spPr>
        <p:txBody>
          <a:bodyPr wrap="square" lIns="91440" tIns="45720" rIns="91440" bIns="45720" rtlCol="0" anchor="t">
            <a:spAutoFit/>
          </a:bodyPr>
          <a:lstStyle/>
          <a:p>
            <a:r>
              <a:rPr lang="en-US" sz="1400" dirty="0">
                <a:latin typeface="Myriad Pro"/>
              </a:rPr>
              <a:t>We all have to recharge! Take a break and put your devices on the charger. Close your eyes, take a few deep breaths. What do you imagine to help calm you down?</a:t>
            </a:r>
          </a:p>
        </p:txBody>
      </p:sp>
    </p:spTree>
    <p:extLst>
      <p:ext uri="{BB962C8B-B14F-4D97-AF65-F5344CB8AC3E}">
        <p14:creationId xmlns:p14="http://schemas.microsoft.com/office/powerpoint/2010/main" val="2649028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Responsible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 3-5th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5C45B9FF-1997-5510-E7F8-4A155F0AF309}"/>
              </a:ext>
            </a:extLst>
          </p:cNvPr>
          <p:cNvSpPr txBox="1"/>
          <p:nvPr/>
        </p:nvSpPr>
        <p:spPr>
          <a:xfrm>
            <a:off x="1030917" y="1925600"/>
            <a:ext cx="3749538" cy="1077218"/>
          </a:xfrm>
          <a:prstGeom prst="rect">
            <a:avLst/>
          </a:prstGeom>
          <a:noFill/>
        </p:spPr>
        <p:txBody>
          <a:bodyPr wrap="square" lIns="91440" tIns="45720" rIns="91440" bIns="45720" rtlCol="0" anchor="t">
            <a:spAutoFit/>
          </a:bodyPr>
          <a:lstStyle/>
          <a:p>
            <a:r>
              <a:rPr lang="en-US" sz="3200" b="1" dirty="0">
                <a:latin typeface="Sue Ellen Francisco "/>
              </a:rPr>
              <a:t>Be Responsible Online</a:t>
            </a:r>
          </a:p>
        </p:txBody>
      </p:sp>
      <p:sp>
        <p:nvSpPr>
          <p:cNvPr id="10" name="TextBox 9">
            <a:extLst>
              <a:ext uri="{FF2B5EF4-FFF2-40B4-BE49-F238E27FC236}">
                <a16:creationId xmlns:a16="http://schemas.microsoft.com/office/drawing/2014/main" id="{C40FC813-4123-2CC7-B028-16626458EB8F}"/>
              </a:ext>
            </a:extLst>
          </p:cNvPr>
          <p:cNvSpPr txBox="1"/>
          <p:nvPr/>
        </p:nvSpPr>
        <p:spPr>
          <a:xfrm>
            <a:off x="661415" y="3627304"/>
            <a:ext cx="4142042" cy="954107"/>
          </a:xfrm>
          <a:prstGeom prst="rect">
            <a:avLst/>
          </a:prstGeom>
          <a:noFill/>
        </p:spPr>
        <p:txBody>
          <a:bodyPr wrap="square" rtlCol="0">
            <a:spAutoFit/>
          </a:bodyPr>
          <a:lstStyle/>
          <a:p>
            <a:pPr algn="ctr"/>
            <a:r>
              <a:rPr lang="en-US" sz="1400">
                <a:latin typeface="Myriad Pro" panose="020B0503030403020204" pitchFamily="34" charset="0"/>
              </a:rPr>
              <a:t>30 Day Fitness Challenge is an app that takes you on a fitness journey and encourages you to strengthen each day of the month. There are many workouts and videos available to learn from! </a:t>
            </a:r>
          </a:p>
        </p:txBody>
      </p:sp>
      <p:pic>
        <p:nvPicPr>
          <p:cNvPr id="15" name="Picture 14" descr="A picture containing text, electronics&#10;&#10;Description automatically generated">
            <a:extLst>
              <a:ext uri="{FF2B5EF4-FFF2-40B4-BE49-F238E27FC236}">
                <a16:creationId xmlns:a16="http://schemas.microsoft.com/office/drawing/2014/main" id="{50A8E435-F6D3-8AE8-CC69-C1613D718C1D}"/>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9" name="Picture 18" descr="Graphical user interface, application, chat or text message&#10;&#10;Description automatically generated">
            <a:extLst>
              <a:ext uri="{FF2B5EF4-FFF2-40B4-BE49-F238E27FC236}">
                <a16:creationId xmlns:a16="http://schemas.microsoft.com/office/drawing/2014/main" id="{47989A62-D860-5940-4ADF-F051918C5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506">
            <a:off x="5010482" y="2787731"/>
            <a:ext cx="1428094" cy="2467154"/>
          </a:xfrm>
          <a:prstGeom prst="rect">
            <a:avLst/>
          </a:prstGeom>
        </p:spPr>
      </p:pic>
      <p:sp>
        <p:nvSpPr>
          <p:cNvPr id="22" name="Speech Bubble: Oval 21">
            <a:extLst>
              <a:ext uri="{FF2B5EF4-FFF2-40B4-BE49-F238E27FC236}">
                <a16:creationId xmlns:a16="http://schemas.microsoft.com/office/drawing/2014/main" id="{B8F362DE-3832-7BD1-6D8A-75164B9B5BE5}"/>
              </a:ext>
            </a:extLst>
          </p:cNvPr>
          <p:cNvSpPr/>
          <p:nvPr/>
        </p:nvSpPr>
        <p:spPr>
          <a:xfrm flipH="1">
            <a:off x="1568772" y="4902477"/>
            <a:ext cx="2329888" cy="2212127"/>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yriad Pro"/>
              </a:rPr>
              <a:t>We can be responsible online by choosing apps that are healthy for our bodies and minds. Choose apps that will make you smarter and stronger!</a:t>
            </a:r>
          </a:p>
        </p:txBody>
      </p:sp>
      <p:pic>
        <p:nvPicPr>
          <p:cNvPr id="26" name="Picture 25" descr="A picture containing person, person, player, hitting&#10;&#10;Description automatically generated">
            <a:extLst>
              <a:ext uri="{FF2B5EF4-FFF2-40B4-BE49-F238E27FC236}">
                <a16:creationId xmlns:a16="http://schemas.microsoft.com/office/drawing/2014/main" id="{348BFC75-7863-EFE5-1A15-846E517D99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9" b="89958" l="9976" r="94046">
                        <a14:foregroundMark x1="90063" y1="51945" x2="94046" y2="49632"/>
                        <a14:foregroundMark x1="13289" y1="60200" x2="12342" y2="52366"/>
                        <a14:foregroundMark x1="12342" y1="52366" x2="16364" y2="49579"/>
                        <a14:backgroundMark x1="17547" y1="54259" x2="17547" y2="54259"/>
                        <a14:backgroundMark x1="20702" y1="53891" x2="20702" y2="53891"/>
                        <a14:backgroundMark x1="19006" y1="53470" x2="19006" y2="53470"/>
                        <a14:backgroundMark x1="18849" y1="53470" x2="19282" y2="53470"/>
                        <a14:backgroundMark x1="11159" y1="10463" x2="12658" y2="46425"/>
                      </a14:backgroundRemoval>
                    </a14:imgEffect>
                  </a14:imgLayer>
                </a14:imgProps>
              </a:ext>
              <a:ext uri="{28A0092B-C50C-407E-A947-70E740481C1C}">
                <a14:useLocalDpi xmlns:a14="http://schemas.microsoft.com/office/drawing/2010/main" val="0"/>
              </a:ext>
            </a:extLst>
          </a:blip>
          <a:srcRect t="35214" b="18023"/>
          <a:stretch/>
        </p:blipFill>
        <p:spPr>
          <a:xfrm>
            <a:off x="3274949" y="5822803"/>
            <a:ext cx="3590671" cy="1259316"/>
          </a:xfrm>
          <a:prstGeom prst="rect">
            <a:avLst/>
          </a:prstGeom>
        </p:spPr>
      </p:pic>
      <p:sp>
        <p:nvSpPr>
          <p:cNvPr id="4" name="TextBox 3">
            <a:extLst>
              <a:ext uri="{FF2B5EF4-FFF2-40B4-BE49-F238E27FC236}">
                <a16:creationId xmlns:a16="http://schemas.microsoft.com/office/drawing/2014/main" id="{285E7C28-644E-13D4-B4EE-1F68277E355F}"/>
              </a:ext>
            </a:extLst>
          </p:cNvPr>
          <p:cNvSpPr txBox="1"/>
          <p:nvPr/>
        </p:nvSpPr>
        <p:spPr>
          <a:xfrm>
            <a:off x="2615051" y="7829800"/>
            <a:ext cx="4137441" cy="523220"/>
          </a:xfrm>
          <a:prstGeom prst="rect">
            <a:avLst/>
          </a:prstGeom>
          <a:noFill/>
        </p:spPr>
        <p:txBody>
          <a:bodyPr wrap="square" lIns="91440" tIns="45720" rIns="91440" bIns="45720" rtlCol="0" anchor="t">
            <a:spAutoFit/>
          </a:bodyPr>
          <a:lstStyle/>
          <a:p>
            <a:r>
              <a:rPr lang="en-US" sz="1400" dirty="0">
                <a:latin typeface="Myriad Pro"/>
              </a:rPr>
              <a:t>Try this out with a friend for a week! Did it help you in your everyday life at all? If so how?</a:t>
            </a:r>
            <a:endParaRPr lang="en-US" sz="1400" dirty="0">
              <a:latin typeface="Myriad Pro" panose="020B0503030403020204" pitchFamily="34" charset="0"/>
            </a:endParaRPr>
          </a:p>
        </p:txBody>
      </p:sp>
    </p:spTree>
    <p:extLst>
      <p:ext uri="{BB962C8B-B14F-4D97-AF65-F5344CB8AC3E}">
        <p14:creationId xmlns:p14="http://schemas.microsoft.com/office/powerpoint/2010/main" val="4054237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Responsible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5C45B9FF-1997-5510-E7F8-4A155F0AF309}"/>
              </a:ext>
            </a:extLst>
          </p:cNvPr>
          <p:cNvSpPr txBox="1"/>
          <p:nvPr/>
        </p:nvSpPr>
        <p:spPr>
          <a:xfrm>
            <a:off x="1030917" y="1925600"/>
            <a:ext cx="3749538" cy="1077218"/>
          </a:xfrm>
          <a:prstGeom prst="rect">
            <a:avLst/>
          </a:prstGeom>
          <a:noFill/>
        </p:spPr>
        <p:txBody>
          <a:bodyPr wrap="square" lIns="91440" tIns="45720" rIns="91440" bIns="45720" rtlCol="0" anchor="t">
            <a:spAutoFit/>
          </a:bodyPr>
          <a:lstStyle/>
          <a:p>
            <a:r>
              <a:rPr lang="en-US" sz="3200" b="1" dirty="0">
                <a:latin typeface="Sue Ellen Francisco "/>
              </a:rPr>
              <a:t>Be Responsible Online</a:t>
            </a:r>
          </a:p>
        </p:txBody>
      </p:sp>
      <p:sp>
        <p:nvSpPr>
          <p:cNvPr id="10" name="TextBox 9">
            <a:extLst>
              <a:ext uri="{FF2B5EF4-FFF2-40B4-BE49-F238E27FC236}">
                <a16:creationId xmlns:a16="http://schemas.microsoft.com/office/drawing/2014/main" id="{C40FC813-4123-2CC7-B028-16626458EB8F}"/>
              </a:ext>
            </a:extLst>
          </p:cNvPr>
          <p:cNvSpPr txBox="1"/>
          <p:nvPr/>
        </p:nvSpPr>
        <p:spPr>
          <a:xfrm>
            <a:off x="661415" y="3627304"/>
            <a:ext cx="4142042" cy="954107"/>
          </a:xfrm>
          <a:prstGeom prst="rect">
            <a:avLst/>
          </a:prstGeom>
          <a:noFill/>
        </p:spPr>
        <p:txBody>
          <a:bodyPr wrap="square" rtlCol="0">
            <a:spAutoFit/>
          </a:bodyPr>
          <a:lstStyle/>
          <a:p>
            <a:pPr algn="ctr"/>
            <a:r>
              <a:rPr lang="en-US" sz="1400">
                <a:latin typeface="Myriad Pro" panose="020B0503030403020204" pitchFamily="34" charset="0"/>
              </a:rPr>
              <a:t>30 Day Fitness Challenge is an app that takes you on a fitness journey and encourages you to strengthen each day of the month. There are many workouts and videos available to learn from! </a:t>
            </a:r>
          </a:p>
        </p:txBody>
      </p:sp>
      <p:pic>
        <p:nvPicPr>
          <p:cNvPr id="15" name="Picture 14" descr="A picture containing text, electronics&#10;&#10;Description automatically generated">
            <a:extLst>
              <a:ext uri="{FF2B5EF4-FFF2-40B4-BE49-F238E27FC236}">
                <a16:creationId xmlns:a16="http://schemas.microsoft.com/office/drawing/2014/main" id="{50A8E435-F6D3-8AE8-CC69-C1613D718C1D}"/>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9" name="Picture 18" descr="Graphical user interface, application, chat or text message&#10;&#10;Description automatically generated">
            <a:extLst>
              <a:ext uri="{FF2B5EF4-FFF2-40B4-BE49-F238E27FC236}">
                <a16:creationId xmlns:a16="http://schemas.microsoft.com/office/drawing/2014/main" id="{47989A62-D860-5940-4ADF-F051918C5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7506">
            <a:off x="5010482" y="2787731"/>
            <a:ext cx="1428094" cy="2467154"/>
          </a:xfrm>
          <a:prstGeom prst="rect">
            <a:avLst/>
          </a:prstGeom>
        </p:spPr>
      </p:pic>
      <p:sp>
        <p:nvSpPr>
          <p:cNvPr id="22" name="Speech Bubble: Oval 21">
            <a:extLst>
              <a:ext uri="{FF2B5EF4-FFF2-40B4-BE49-F238E27FC236}">
                <a16:creationId xmlns:a16="http://schemas.microsoft.com/office/drawing/2014/main" id="{B8F362DE-3832-7BD1-6D8A-75164B9B5BE5}"/>
              </a:ext>
            </a:extLst>
          </p:cNvPr>
          <p:cNvSpPr/>
          <p:nvPr/>
        </p:nvSpPr>
        <p:spPr>
          <a:xfrm flipH="1">
            <a:off x="1568772" y="4902477"/>
            <a:ext cx="2329888" cy="2212127"/>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yriad Pro"/>
              </a:rPr>
              <a:t>We can be responsible online by choosing apps that are healthy for our bodies and minds. Choose apps that will make you smarter and stronger!</a:t>
            </a:r>
          </a:p>
        </p:txBody>
      </p:sp>
      <p:pic>
        <p:nvPicPr>
          <p:cNvPr id="26" name="Picture 25" descr="A picture containing person, person, player, hitting&#10;&#10;Description automatically generated">
            <a:extLst>
              <a:ext uri="{FF2B5EF4-FFF2-40B4-BE49-F238E27FC236}">
                <a16:creationId xmlns:a16="http://schemas.microsoft.com/office/drawing/2014/main" id="{348BFC75-7863-EFE5-1A15-846E517D99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9" b="89958" l="9976" r="94046">
                        <a14:foregroundMark x1="90063" y1="51945" x2="94046" y2="49632"/>
                        <a14:foregroundMark x1="13289" y1="60200" x2="12342" y2="52366"/>
                        <a14:foregroundMark x1="12342" y1="52366" x2="16364" y2="49579"/>
                        <a14:backgroundMark x1="17547" y1="54259" x2="17547" y2="54259"/>
                        <a14:backgroundMark x1="20702" y1="53891" x2="20702" y2="53891"/>
                        <a14:backgroundMark x1="19006" y1="53470" x2="19006" y2="53470"/>
                        <a14:backgroundMark x1="18849" y1="53470" x2="19282" y2="53470"/>
                        <a14:backgroundMark x1="11159" y1="10463" x2="12658" y2="46425"/>
                      </a14:backgroundRemoval>
                    </a14:imgEffect>
                  </a14:imgLayer>
                </a14:imgProps>
              </a:ext>
              <a:ext uri="{28A0092B-C50C-407E-A947-70E740481C1C}">
                <a14:useLocalDpi xmlns:a14="http://schemas.microsoft.com/office/drawing/2010/main" val="0"/>
              </a:ext>
            </a:extLst>
          </a:blip>
          <a:srcRect t="35214" b="18023"/>
          <a:stretch/>
        </p:blipFill>
        <p:spPr>
          <a:xfrm>
            <a:off x="3274949" y="5822803"/>
            <a:ext cx="3590671" cy="1259316"/>
          </a:xfrm>
          <a:prstGeom prst="rect">
            <a:avLst/>
          </a:prstGeom>
        </p:spPr>
      </p:pic>
      <p:sp>
        <p:nvSpPr>
          <p:cNvPr id="28" name="TextBox 27">
            <a:extLst>
              <a:ext uri="{FF2B5EF4-FFF2-40B4-BE49-F238E27FC236}">
                <a16:creationId xmlns:a16="http://schemas.microsoft.com/office/drawing/2014/main" id="{B67051DA-6B0A-E7AC-EA5E-3D6FFE05C575}"/>
              </a:ext>
            </a:extLst>
          </p:cNvPr>
          <p:cNvSpPr txBox="1"/>
          <p:nvPr/>
        </p:nvSpPr>
        <p:spPr>
          <a:xfrm>
            <a:off x="2615049" y="7818123"/>
            <a:ext cx="4137444" cy="646331"/>
          </a:xfrm>
          <a:prstGeom prst="rect">
            <a:avLst/>
          </a:prstGeom>
          <a:noFill/>
        </p:spPr>
        <p:txBody>
          <a:bodyPr wrap="square" lIns="91440" tIns="45720" rIns="91440" bIns="45720" rtlCol="0" anchor="t">
            <a:spAutoFit/>
          </a:bodyPr>
          <a:lstStyle/>
          <a:p>
            <a:r>
              <a:rPr lang="en-US" sz="1200" dirty="0">
                <a:latin typeface="Myriad Pro"/>
              </a:rPr>
              <a:t>Try this out with a friend! For a month try to do a few workouts a week. How can you be responsible to complete the tasks every week. What will keep you going? </a:t>
            </a:r>
          </a:p>
        </p:txBody>
      </p:sp>
    </p:spTree>
    <p:extLst>
      <p:ext uri="{BB962C8B-B14F-4D97-AF65-F5344CB8AC3E}">
        <p14:creationId xmlns:p14="http://schemas.microsoft.com/office/powerpoint/2010/main" val="986642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Helpful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58051" y="6903112"/>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61BFC4AF-60D7-5B7D-BB56-B30B3C5522C5}"/>
              </a:ext>
            </a:extLst>
          </p:cNvPr>
          <p:cNvSpPr txBox="1"/>
          <p:nvPr/>
        </p:nvSpPr>
        <p:spPr>
          <a:xfrm>
            <a:off x="859094" y="2004851"/>
            <a:ext cx="3749538" cy="584775"/>
          </a:xfrm>
          <a:prstGeom prst="rect">
            <a:avLst/>
          </a:prstGeom>
          <a:noFill/>
        </p:spPr>
        <p:txBody>
          <a:bodyPr wrap="square" lIns="91440" tIns="45720" rIns="91440" bIns="45720" rtlCol="0" anchor="t">
            <a:spAutoFit/>
          </a:bodyPr>
          <a:lstStyle/>
          <a:p>
            <a:r>
              <a:rPr lang="en-US" sz="3200" b="1" dirty="0">
                <a:latin typeface="Sue Ellen Francisco "/>
              </a:rPr>
              <a:t>Be Helpful Online</a:t>
            </a:r>
          </a:p>
        </p:txBody>
      </p:sp>
      <p:pic>
        <p:nvPicPr>
          <p:cNvPr id="10" name="Picture 9" descr="A picture containing text&#10;&#10;Description automatically generated">
            <a:extLst>
              <a:ext uri="{FF2B5EF4-FFF2-40B4-BE49-F238E27FC236}">
                <a16:creationId xmlns:a16="http://schemas.microsoft.com/office/drawing/2014/main" id="{2A13A2BF-5A65-409C-3E34-ED15FCFBD7AB}"/>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5" name="Picture 14" descr="Graphical user interface, text, application, chat or text message&#10;&#10;Description automatically generated">
            <a:hlinkClick r:id="rId4"/>
            <a:extLst>
              <a:ext uri="{FF2B5EF4-FFF2-40B4-BE49-F238E27FC236}">
                <a16:creationId xmlns:a16="http://schemas.microsoft.com/office/drawing/2014/main" id="{41A45B1A-9213-725E-9430-80ECC6E021C5}"/>
              </a:ext>
            </a:extLst>
          </p:cNvPr>
          <p:cNvPicPr>
            <a:picLocks noChangeAspect="1"/>
          </p:cNvPicPr>
          <p:nvPr/>
        </p:nvPicPr>
        <p:blipFill rotWithShape="1">
          <a:blip r:embed="rId5">
            <a:extLst>
              <a:ext uri="{28A0092B-C50C-407E-A947-70E740481C1C}">
                <a14:useLocalDpi xmlns:a14="http://schemas.microsoft.com/office/drawing/2010/main" val="0"/>
              </a:ext>
            </a:extLst>
          </a:blip>
          <a:srcRect t="3976" b="6545"/>
          <a:stretch/>
        </p:blipFill>
        <p:spPr>
          <a:xfrm rot="427998">
            <a:off x="5079540" y="2920835"/>
            <a:ext cx="1273535" cy="2279115"/>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3605E0EE-6215-2A11-BEB6-F21653DED8F0}"/>
              </a:ext>
            </a:extLst>
          </p:cNvPr>
          <p:cNvSpPr txBox="1"/>
          <p:nvPr/>
        </p:nvSpPr>
        <p:spPr>
          <a:xfrm>
            <a:off x="2615051" y="7530282"/>
            <a:ext cx="4137441" cy="1169551"/>
          </a:xfrm>
          <a:prstGeom prst="rect">
            <a:avLst/>
          </a:prstGeom>
          <a:noFill/>
        </p:spPr>
        <p:txBody>
          <a:bodyPr wrap="square" lIns="91440" tIns="45720" rIns="91440" bIns="45720" rtlCol="0" anchor="t">
            <a:spAutoFit/>
          </a:bodyPr>
          <a:lstStyle/>
          <a:p>
            <a:pPr algn="ctr"/>
            <a:r>
              <a:rPr lang="en-US" sz="1400" dirty="0">
                <a:ea typeface="+mn-lt"/>
                <a:cs typeface="+mn-lt"/>
              </a:rPr>
              <a:t>Keep track of your emotions every day for one week and write down something that made you feel that way. What are some things that made you happy and why?</a:t>
            </a:r>
          </a:p>
          <a:p>
            <a:pPr algn="ctr"/>
            <a:endParaRPr lang="en-US" sz="1400" dirty="0">
              <a:latin typeface="Myriad Pro" panose="020B0503030403020204" pitchFamily="34" charset="0"/>
            </a:endParaRPr>
          </a:p>
        </p:txBody>
      </p:sp>
      <p:sp>
        <p:nvSpPr>
          <p:cNvPr id="4" name="TextBox 3">
            <a:extLst>
              <a:ext uri="{FF2B5EF4-FFF2-40B4-BE49-F238E27FC236}">
                <a16:creationId xmlns:a16="http://schemas.microsoft.com/office/drawing/2014/main" id="{F41E4554-E17B-2C3D-6CF1-022CFFF4C284}"/>
              </a:ext>
            </a:extLst>
          </p:cNvPr>
          <p:cNvSpPr txBox="1"/>
          <p:nvPr/>
        </p:nvSpPr>
        <p:spPr>
          <a:xfrm>
            <a:off x="691060" y="3627811"/>
            <a:ext cx="4066612" cy="1169551"/>
          </a:xfrm>
          <a:prstGeom prst="rect">
            <a:avLst/>
          </a:prstGeom>
          <a:noFill/>
        </p:spPr>
        <p:txBody>
          <a:bodyPr wrap="square" rtlCol="0" anchor="t">
            <a:spAutoFit/>
          </a:bodyPr>
          <a:lstStyle/>
          <a:p>
            <a:pPr algn="ctr"/>
            <a:r>
              <a:rPr lang="en-US" sz="1400" dirty="0">
                <a:latin typeface="Myriad Pro"/>
              </a:rPr>
              <a:t>We are in control of our words and reactions when dealing with different emotions. </a:t>
            </a:r>
            <a:r>
              <a:rPr lang="en-US" sz="1400" dirty="0">
                <a:latin typeface="Myriad Pro"/>
                <a:hlinkClick r:id="rId4"/>
              </a:rPr>
              <a:t>Daylio</a:t>
            </a:r>
            <a:r>
              <a:rPr lang="en-US" sz="1400" dirty="0">
                <a:latin typeface="Myriad Pro"/>
              </a:rPr>
              <a:t> is a quick and colorful journal that helps you keep track of your mood every day. You can even create a pin to keep your personal thoughts and emotions safe!</a:t>
            </a:r>
          </a:p>
        </p:txBody>
      </p:sp>
      <p:sp>
        <p:nvSpPr>
          <p:cNvPr id="9" name="Speech Bubble: Oval 8">
            <a:extLst>
              <a:ext uri="{FF2B5EF4-FFF2-40B4-BE49-F238E27FC236}">
                <a16:creationId xmlns:a16="http://schemas.microsoft.com/office/drawing/2014/main" id="{379DE6C2-4119-C53D-94E3-E63780235AC5}"/>
              </a:ext>
            </a:extLst>
          </p:cNvPr>
          <p:cNvSpPr/>
          <p:nvPr/>
        </p:nvSpPr>
        <p:spPr>
          <a:xfrm flipH="1">
            <a:off x="1225770" y="5024751"/>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Keeping a journal is a helpful way for you to notice your emotions! It helps use know what might be bothering us too!</a:t>
            </a:r>
          </a:p>
        </p:txBody>
      </p:sp>
      <p:pic>
        <p:nvPicPr>
          <p:cNvPr id="14" name="Picture 13">
            <a:extLst>
              <a:ext uri="{FF2B5EF4-FFF2-40B4-BE49-F238E27FC236}">
                <a16:creationId xmlns:a16="http://schemas.microsoft.com/office/drawing/2014/main" id="{4E0DD95F-C0C0-B2B6-AEB9-1C82A62E21A2}"/>
              </a:ext>
            </a:extLst>
          </p:cNvPr>
          <p:cNvPicPr>
            <a:picLocks noChangeAspect="1"/>
          </p:cNvPicPr>
          <p:nvPr/>
        </p:nvPicPr>
        <p:blipFill rotWithShape="1">
          <a:blip r:embed="rId6">
            <a:extLst>
              <a:ext uri="{28A0092B-C50C-407E-A947-70E740481C1C}">
                <a14:useLocalDpi xmlns:a14="http://schemas.microsoft.com/office/drawing/2010/main" val="0"/>
              </a:ext>
            </a:extLst>
          </a:blip>
          <a:srcRect l="29782" t="54146" r="44990" b="25844"/>
          <a:stretch/>
        </p:blipFill>
        <p:spPr>
          <a:xfrm>
            <a:off x="5389466" y="6805030"/>
            <a:ext cx="345393" cy="365760"/>
          </a:xfrm>
          <a:prstGeom prst="flowChartConnector">
            <a:avLst/>
          </a:prstGeom>
        </p:spPr>
      </p:pic>
      <p:pic>
        <p:nvPicPr>
          <p:cNvPr id="17" name="Picture 16">
            <a:extLst>
              <a:ext uri="{FF2B5EF4-FFF2-40B4-BE49-F238E27FC236}">
                <a16:creationId xmlns:a16="http://schemas.microsoft.com/office/drawing/2014/main" id="{48CD049C-482D-B06D-99B6-F101F9498428}"/>
              </a:ext>
            </a:extLst>
          </p:cNvPr>
          <p:cNvPicPr>
            <a:picLocks noChangeAspect="1"/>
          </p:cNvPicPr>
          <p:nvPr/>
        </p:nvPicPr>
        <p:blipFill rotWithShape="1">
          <a:blip r:embed="rId6">
            <a:extLst>
              <a:ext uri="{28A0092B-C50C-407E-A947-70E740481C1C}">
                <a14:useLocalDpi xmlns:a14="http://schemas.microsoft.com/office/drawing/2010/main" val="0"/>
              </a:ext>
            </a:extLst>
          </a:blip>
          <a:srcRect l="3235" t="20335" r="70749" b="58933"/>
          <a:stretch/>
        </p:blipFill>
        <p:spPr>
          <a:xfrm>
            <a:off x="6214219" y="6723833"/>
            <a:ext cx="343773" cy="365760"/>
          </a:xfrm>
          <a:prstGeom prst="flowChartConnector">
            <a:avLst/>
          </a:prstGeom>
        </p:spPr>
      </p:pic>
      <p:pic>
        <p:nvPicPr>
          <p:cNvPr id="19" name="Picture 18">
            <a:extLst>
              <a:ext uri="{FF2B5EF4-FFF2-40B4-BE49-F238E27FC236}">
                <a16:creationId xmlns:a16="http://schemas.microsoft.com/office/drawing/2014/main" id="{B887558C-0487-6BC7-B5AA-FD0EA8BC6BE2}"/>
              </a:ext>
            </a:extLst>
          </p:cNvPr>
          <p:cNvPicPr>
            <a:picLocks noChangeAspect="1"/>
          </p:cNvPicPr>
          <p:nvPr/>
        </p:nvPicPr>
        <p:blipFill rotWithShape="1">
          <a:blip r:embed="rId6">
            <a:extLst>
              <a:ext uri="{28A0092B-C50C-407E-A947-70E740481C1C}">
                <a14:useLocalDpi xmlns:a14="http://schemas.microsoft.com/office/drawing/2010/main" val="0"/>
              </a:ext>
            </a:extLst>
          </a:blip>
          <a:srcRect l="65009" t="20029" r="12129" b="62405"/>
          <a:stretch/>
        </p:blipFill>
        <p:spPr>
          <a:xfrm>
            <a:off x="5734535" y="7027472"/>
            <a:ext cx="356552" cy="365760"/>
          </a:xfrm>
          <a:prstGeom prst="flowChartConnector">
            <a:avLst/>
          </a:prstGeom>
        </p:spPr>
      </p:pic>
    </p:spTree>
    <p:extLst>
      <p:ext uri="{BB962C8B-B14F-4D97-AF65-F5344CB8AC3E}">
        <p14:creationId xmlns:p14="http://schemas.microsoft.com/office/powerpoint/2010/main" val="2496758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Helpful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58051" y="6903112"/>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61BFC4AF-60D7-5B7D-BB56-B30B3C5522C5}"/>
              </a:ext>
            </a:extLst>
          </p:cNvPr>
          <p:cNvSpPr txBox="1"/>
          <p:nvPr/>
        </p:nvSpPr>
        <p:spPr>
          <a:xfrm>
            <a:off x="859094" y="2004851"/>
            <a:ext cx="3749538" cy="584775"/>
          </a:xfrm>
          <a:prstGeom prst="rect">
            <a:avLst/>
          </a:prstGeom>
          <a:noFill/>
        </p:spPr>
        <p:txBody>
          <a:bodyPr wrap="square" lIns="91440" tIns="45720" rIns="91440" bIns="45720" rtlCol="0" anchor="t">
            <a:spAutoFit/>
          </a:bodyPr>
          <a:lstStyle/>
          <a:p>
            <a:r>
              <a:rPr lang="en-US" sz="3200" b="1" dirty="0">
                <a:latin typeface="Sue Ellen Francisco "/>
              </a:rPr>
              <a:t>Be Helpful Online</a:t>
            </a:r>
          </a:p>
        </p:txBody>
      </p:sp>
      <p:pic>
        <p:nvPicPr>
          <p:cNvPr id="10" name="Picture 9" descr="A picture containing text&#10;&#10;Description automatically generated">
            <a:extLst>
              <a:ext uri="{FF2B5EF4-FFF2-40B4-BE49-F238E27FC236}">
                <a16:creationId xmlns:a16="http://schemas.microsoft.com/office/drawing/2014/main" id="{2A13A2BF-5A65-409C-3E34-ED15FCFBD7AB}"/>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5" name="Picture 14" descr="Graphical user interface, text, application, chat or text message&#10;&#10;Description automatically generated">
            <a:hlinkClick r:id="rId4"/>
            <a:extLst>
              <a:ext uri="{FF2B5EF4-FFF2-40B4-BE49-F238E27FC236}">
                <a16:creationId xmlns:a16="http://schemas.microsoft.com/office/drawing/2014/main" id="{41A45B1A-9213-725E-9430-80ECC6E021C5}"/>
              </a:ext>
            </a:extLst>
          </p:cNvPr>
          <p:cNvPicPr>
            <a:picLocks noChangeAspect="1"/>
          </p:cNvPicPr>
          <p:nvPr/>
        </p:nvPicPr>
        <p:blipFill rotWithShape="1">
          <a:blip r:embed="rId5">
            <a:extLst>
              <a:ext uri="{28A0092B-C50C-407E-A947-70E740481C1C}">
                <a14:useLocalDpi xmlns:a14="http://schemas.microsoft.com/office/drawing/2010/main" val="0"/>
              </a:ext>
            </a:extLst>
          </a:blip>
          <a:srcRect t="3976" b="6545"/>
          <a:stretch/>
        </p:blipFill>
        <p:spPr>
          <a:xfrm rot="427998">
            <a:off x="5079540" y="2920835"/>
            <a:ext cx="1273535" cy="2279115"/>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3605E0EE-6215-2A11-BEB6-F21653DED8F0}"/>
              </a:ext>
            </a:extLst>
          </p:cNvPr>
          <p:cNvSpPr txBox="1"/>
          <p:nvPr/>
        </p:nvSpPr>
        <p:spPr>
          <a:xfrm>
            <a:off x="2615051" y="7530282"/>
            <a:ext cx="4137441" cy="1169551"/>
          </a:xfrm>
          <a:prstGeom prst="rect">
            <a:avLst/>
          </a:prstGeom>
          <a:noFill/>
        </p:spPr>
        <p:txBody>
          <a:bodyPr wrap="square" lIns="91440" tIns="45720" rIns="91440" bIns="45720" rtlCol="0" anchor="t">
            <a:spAutoFit/>
          </a:bodyPr>
          <a:lstStyle/>
          <a:p>
            <a:pPr algn="ctr"/>
            <a:r>
              <a:rPr lang="en-US" sz="1400">
                <a:ea typeface="+mn-lt"/>
                <a:cs typeface="+mn-lt"/>
              </a:rPr>
              <a:t>Keep track of your emotions every day for one week and write down something that made you feel that way. What could you have done to react differently in the moment?</a:t>
            </a:r>
          </a:p>
          <a:p>
            <a:pPr algn="ctr"/>
            <a:endParaRPr lang="en-US" sz="1400" dirty="0">
              <a:latin typeface="Myriad Pro" panose="020B0503030403020204" pitchFamily="34" charset="0"/>
            </a:endParaRPr>
          </a:p>
        </p:txBody>
      </p:sp>
      <p:sp>
        <p:nvSpPr>
          <p:cNvPr id="4" name="TextBox 3">
            <a:extLst>
              <a:ext uri="{FF2B5EF4-FFF2-40B4-BE49-F238E27FC236}">
                <a16:creationId xmlns:a16="http://schemas.microsoft.com/office/drawing/2014/main" id="{F41E4554-E17B-2C3D-6CF1-022CFFF4C284}"/>
              </a:ext>
            </a:extLst>
          </p:cNvPr>
          <p:cNvSpPr txBox="1"/>
          <p:nvPr/>
        </p:nvSpPr>
        <p:spPr>
          <a:xfrm>
            <a:off x="691060" y="3627811"/>
            <a:ext cx="4066612" cy="1169551"/>
          </a:xfrm>
          <a:prstGeom prst="rect">
            <a:avLst/>
          </a:prstGeom>
          <a:noFill/>
        </p:spPr>
        <p:txBody>
          <a:bodyPr wrap="square" rtlCol="0" anchor="t">
            <a:spAutoFit/>
          </a:bodyPr>
          <a:lstStyle/>
          <a:p>
            <a:pPr algn="ctr"/>
            <a:r>
              <a:rPr lang="en-US" sz="1400" dirty="0">
                <a:latin typeface="Myriad Pro"/>
              </a:rPr>
              <a:t>We are in control of our words and reactions when dealing with different emotions. </a:t>
            </a:r>
            <a:r>
              <a:rPr lang="en-US" sz="1400" dirty="0">
                <a:latin typeface="Myriad Pro"/>
                <a:hlinkClick r:id="rId4"/>
              </a:rPr>
              <a:t>Daylio</a:t>
            </a:r>
            <a:r>
              <a:rPr lang="en-US" sz="1400" dirty="0">
                <a:latin typeface="Myriad Pro"/>
              </a:rPr>
              <a:t> is a quick and colorful journal that helps you keep track of your mood every day. You can even create a pin to keep your personal thoughts and emotions safe!</a:t>
            </a:r>
          </a:p>
        </p:txBody>
      </p:sp>
      <p:sp>
        <p:nvSpPr>
          <p:cNvPr id="9" name="Speech Bubble: Oval 8">
            <a:extLst>
              <a:ext uri="{FF2B5EF4-FFF2-40B4-BE49-F238E27FC236}">
                <a16:creationId xmlns:a16="http://schemas.microsoft.com/office/drawing/2014/main" id="{379DE6C2-4119-C53D-94E3-E63780235AC5}"/>
              </a:ext>
            </a:extLst>
          </p:cNvPr>
          <p:cNvSpPr/>
          <p:nvPr/>
        </p:nvSpPr>
        <p:spPr>
          <a:xfrm flipH="1">
            <a:off x="1225770" y="5024751"/>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Keeping a journal is a helpful way for you to notice your emotions so you can alternate your reaction and delete the chance for negativity to occur.</a:t>
            </a:r>
          </a:p>
        </p:txBody>
      </p:sp>
      <p:pic>
        <p:nvPicPr>
          <p:cNvPr id="14" name="Picture 13">
            <a:extLst>
              <a:ext uri="{FF2B5EF4-FFF2-40B4-BE49-F238E27FC236}">
                <a16:creationId xmlns:a16="http://schemas.microsoft.com/office/drawing/2014/main" id="{4E0DD95F-C0C0-B2B6-AEB9-1C82A62E21A2}"/>
              </a:ext>
            </a:extLst>
          </p:cNvPr>
          <p:cNvPicPr>
            <a:picLocks noChangeAspect="1"/>
          </p:cNvPicPr>
          <p:nvPr/>
        </p:nvPicPr>
        <p:blipFill rotWithShape="1">
          <a:blip r:embed="rId6">
            <a:extLst>
              <a:ext uri="{28A0092B-C50C-407E-A947-70E740481C1C}">
                <a14:useLocalDpi xmlns:a14="http://schemas.microsoft.com/office/drawing/2010/main" val="0"/>
              </a:ext>
            </a:extLst>
          </a:blip>
          <a:srcRect l="29782" t="54146" r="44990" b="25844"/>
          <a:stretch/>
        </p:blipFill>
        <p:spPr>
          <a:xfrm>
            <a:off x="5389466" y="6805030"/>
            <a:ext cx="345393" cy="365760"/>
          </a:xfrm>
          <a:prstGeom prst="flowChartConnector">
            <a:avLst/>
          </a:prstGeom>
        </p:spPr>
      </p:pic>
      <p:pic>
        <p:nvPicPr>
          <p:cNvPr id="17" name="Picture 16">
            <a:extLst>
              <a:ext uri="{FF2B5EF4-FFF2-40B4-BE49-F238E27FC236}">
                <a16:creationId xmlns:a16="http://schemas.microsoft.com/office/drawing/2014/main" id="{48CD049C-482D-B06D-99B6-F101F9498428}"/>
              </a:ext>
            </a:extLst>
          </p:cNvPr>
          <p:cNvPicPr>
            <a:picLocks noChangeAspect="1"/>
          </p:cNvPicPr>
          <p:nvPr/>
        </p:nvPicPr>
        <p:blipFill rotWithShape="1">
          <a:blip r:embed="rId6">
            <a:extLst>
              <a:ext uri="{28A0092B-C50C-407E-A947-70E740481C1C}">
                <a14:useLocalDpi xmlns:a14="http://schemas.microsoft.com/office/drawing/2010/main" val="0"/>
              </a:ext>
            </a:extLst>
          </a:blip>
          <a:srcRect l="3235" t="20335" r="70749" b="58933"/>
          <a:stretch/>
        </p:blipFill>
        <p:spPr>
          <a:xfrm>
            <a:off x="6214219" y="6723833"/>
            <a:ext cx="343773" cy="365760"/>
          </a:xfrm>
          <a:prstGeom prst="flowChartConnector">
            <a:avLst/>
          </a:prstGeom>
        </p:spPr>
      </p:pic>
      <p:pic>
        <p:nvPicPr>
          <p:cNvPr id="19" name="Picture 18">
            <a:extLst>
              <a:ext uri="{FF2B5EF4-FFF2-40B4-BE49-F238E27FC236}">
                <a16:creationId xmlns:a16="http://schemas.microsoft.com/office/drawing/2014/main" id="{B887558C-0487-6BC7-B5AA-FD0EA8BC6BE2}"/>
              </a:ext>
            </a:extLst>
          </p:cNvPr>
          <p:cNvPicPr>
            <a:picLocks noChangeAspect="1"/>
          </p:cNvPicPr>
          <p:nvPr/>
        </p:nvPicPr>
        <p:blipFill rotWithShape="1">
          <a:blip r:embed="rId6">
            <a:extLst>
              <a:ext uri="{28A0092B-C50C-407E-A947-70E740481C1C}">
                <a14:useLocalDpi xmlns:a14="http://schemas.microsoft.com/office/drawing/2010/main" val="0"/>
              </a:ext>
            </a:extLst>
          </a:blip>
          <a:srcRect l="65009" t="20029" r="12129" b="62405"/>
          <a:stretch/>
        </p:blipFill>
        <p:spPr>
          <a:xfrm>
            <a:off x="5734535" y="7027472"/>
            <a:ext cx="356552" cy="365760"/>
          </a:xfrm>
          <a:prstGeom prst="flowChartConnector">
            <a:avLst/>
          </a:prstGeom>
        </p:spPr>
      </p:pic>
    </p:spTree>
    <p:extLst>
      <p:ext uri="{BB962C8B-B14F-4D97-AF65-F5344CB8AC3E}">
        <p14:creationId xmlns:p14="http://schemas.microsoft.com/office/powerpoint/2010/main" val="21513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Helpful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3-5th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5" y="7050720"/>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6" name="TextBox 5">
            <a:extLst>
              <a:ext uri="{FF2B5EF4-FFF2-40B4-BE49-F238E27FC236}">
                <a16:creationId xmlns:a16="http://schemas.microsoft.com/office/drawing/2014/main" id="{61BFC4AF-60D7-5B7D-BB56-B30B3C5522C5}"/>
              </a:ext>
            </a:extLst>
          </p:cNvPr>
          <p:cNvSpPr txBox="1"/>
          <p:nvPr/>
        </p:nvSpPr>
        <p:spPr>
          <a:xfrm>
            <a:off x="859094" y="2004851"/>
            <a:ext cx="3749538" cy="584775"/>
          </a:xfrm>
          <a:prstGeom prst="rect">
            <a:avLst/>
          </a:prstGeom>
          <a:noFill/>
        </p:spPr>
        <p:txBody>
          <a:bodyPr wrap="square" lIns="91440" tIns="45720" rIns="91440" bIns="45720" rtlCol="0" anchor="t">
            <a:spAutoFit/>
          </a:bodyPr>
          <a:lstStyle/>
          <a:p>
            <a:r>
              <a:rPr lang="en-US" sz="3200" b="1" dirty="0">
                <a:latin typeface="Sue Ellen Francisco "/>
              </a:rPr>
              <a:t>Be Helpful Online</a:t>
            </a:r>
          </a:p>
        </p:txBody>
      </p:sp>
      <p:pic>
        <p:nvPicPr>
          <p:cNvPr id="10" name="Picture 9" descr="A picture containing text&#10;&#10;Description automatically generated">
            <a:extLst>
              <a:ext uri="{FF2B5EF4-FFF2-40B4-BE49-F238E27FC236}">
                <a16:creationId xmlns:a16="http://schemas.microsoft.com/office/drawing/2014/main" id="{2A13A2BF-5A65-409C-3E34-ED15FCFBD7AB}"/>
              </a:ext>
            </a:extLst>
          </p:cNvPr>
          <p:cNvPicPr>
            <a:picLocks noChangeAspect="1"/>
          </p:cNvPicPr>
          <p:nvPr/>
        </p:nvPicPr>
        <p:blipFill rotWithShape="1">
          <a:blip r:embed="rId3"/>
          <a:srcRect l="14216" r="14600"/>
          <a:stretch/>
        </p:blipFill>
        <p:spPr>
          <a:xfrm rot="419514">
            <a:off x="4771105" y="2351540"/>
            <a:ext cx="1890404" cy="3425992"/>
          </a:xfrm>
          <a:prstGeom prst="rect">
            <a:avLst/>
          </a:prstGeom>
        </p:spPr>
      </p:pic>
      <p:pic>
        <p:nvPicPr>
          <p:cNvPr id="15" name="Picture 14" descr="Graphical user interface, text, application, chat or text message&#10;&#10;Description automatically generated">
            <a:hlinkClick r:id="rId4"/>
            <a:extLst>
              <a:ext uri="{FF2B5EF4-FFF2-40B4-BE49-F238E27FC236}">
                <a16:creationId xmlns:a16="http://schemas.microsoft.com/office/drawing/2014/main" id="{41A45B1A-9213-725E-9430-80ECC6E021C5}"/>
              </a:ext>
            </a:extLst>
          </p:cNvPr>
          <p:cNvPicPr>
            <a:picLocks noChangeAspect="1"/>
          </p:cNvPicPr>
          <p:nvPr/>
        </p:nvPicPr>
        <p:blipFill rotWithShape="1">
          <a:blip r:embed="rId5">
            <a:extLst>
              <a:ext uri="{28A0092B-C50C-407E-A947-70E740481C1C}">
                <a14:useLocalDpi xmlns:a14="http://schemas.microsoft.com/office/drawing/2010/main" val="0"/>
              </a:ext>
            </a:extLst>
          </a:blip>
          <a:srcRect t="3976" b="6545"/>
          <a:stretch/>
        </p:blipFill>
        <p:spPr>
          <a:xfrm rot="427998">
            <a:off x="5079540" y="2920835"/>
            <a:ext cx="1273535" cy="2279115"/>
          </a:xfrm>
          <a:prstGeom prst="roundRect">
            <a:avLst>
              <a:gd name="adj" fmla="val 8594"/>
            </a:avLst>
          </a:prstGeom>
          <a:solidFill>
            <a:srgbClr val="FFFFFF">
              <a:shade val="85000"/>
            </a:srgbClr>
          </a:solidFill>
          <a:ln>
            <a:noFill/>
          </a:ln>
          <a:effectLst/>
        </p:spPr>
      </p:pic>
      <p:sp>
        <p:nvSpPr>
          <p:cNvPr id="28" name="TextBox 27">
            <a:extLst>
              <a:ext uri="{FF2B5EF4-FFF2-40B4-BE49-F238E27FC236}">
                <a16:creationId xmlns:a16="http://schemas.microsoft.com/office/drawing/2014/main" id="{7D262F7B-C37F-2630-53E5-167E803D8816}"/>
              </a:ext>
            </a:extLst>
          </p:cNvPr>
          <p:cNvSpPr txBox="1"/>
          <p:nvPr/>
        </p:nvSpPr>
        <p:spPr>
          <a:xfrm>
            <a:off x="859567" y="3564550"/>
            <a:ext cx="4066612" cy="1169551"/>
          </a:xfrm>
          <a:prstGeom prst="rect">
            <a:avLst/>
          </a:prstGeom>
          <a:noFill/>
        </p:spPr>
        <p:txBody>
          <a:bodyPr wrap="square" rtlCol="0" anchor="t">
            <a:spAutoFit/>
          </a:bodyPr>
          <a:lstStyle/>
          <a:p>
            <a:pPr algn="ctr"/>
            <a:r>
              <a:rPr lang="en-US" sz="1400" dirty="0">
                <a:latin typeface="Myriad Pro"/>
              </a:rPr>
              <a:t>We are in control of our words and reactions when dealing with different emotions. </a:t>
            </a:r>
            <a:r>
              <a:rPr lang="en-US" sz="1400" dirty="0" err="1">
                <a:latin typeface="Myriad Pro"/>
                <a:hlinkClick r:id="rId4"/>
              </a:rPr>
              <a:t>Daylio</a:t>
            </a:r>
            <a:r>
              <a:rPr lang="en-US" sz="1400" dirty="0">
                <a:latin typeface="Myriad Pro"/>
              </a:rPr>
              <a:t> is a quick and colorful journal that helps you keep track of your mood every day. You can even create a pin to keep your personal thoughts and emotions safe!</a:t>
            </a:r>
          </a:p>
        </p:txBody>
      </p:sp>
      <p:sp>
        <p:nvSpPr>
          <p:cNvPr id="30" name="Speech Bubble: Oval 29">
            <a:extLst>
              <a:ext uri="{FF2B5EF4-FFF2-40B4-BE49-F238E27FC236}">
                <a16:creationId xmlns:a16="http://schemas.microsoft.com/office/drawing/2014/main" id="{44D181E8-01E0-2ECE-D020-9CF324155701}"/>
              </a:ext>
            </a:extLst>
          </p:cNvPr>
          <p:cNvSpPr/>
          <p:nvPr/>
        </p:nvSpPr>
        <p:spPr>
          <a:xfrm flipH="1">
            <a:off x="1225770" y="5023286"/>
            <a:ext cx="2293390" cy="1742772"/>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Keeping a journal is a helpful way for you to notice your emotions so you can alternate your reaction and delete the chance for negativity to occur.</a:t>
            </a:r>
          </a:p>
        </p:txBody>
      </p:sp>
      <p:sp>
        <p:nvSpPr>
          <p:cNvPr id="32" name="TextBox 31">
            <a:extLst>
              <a:ext uri="{FF2B5EF4-FFF2-40B4-BE49-F238E27FC236}">
                <a16:creationId xmlns:a16="http://schemas.microsoft.com/office/drawing/2014/main" id="{B0634E6F-E804-F78A-7DB1-F5DD73F9834E}"/>
              </a:ext>
            </a:extLst>
          </p:cNvPr>
          <p:cNvSpPr txBox="1"/>
          <p:nvPr/>
        </p:nvSpPr>
        <p:spPr>
          <a:xfrm>
            <a:off x="2606621" y="7519663"/>
            <a:ext cx="4137441" cy="1384995"/>
          </a:xfrm>
          <a:prstGeom prst="rect">
            <a:avLst/>
          </a:prstGeom>
          <a:noFill/>
        </p:spPr>
        <p:txBody>
          <a:bodyPr wrap="square" lIns="91440" tIns="45720" rIns="91440" bIns="45720" rtlCol="0" anchor="t">
            <a:spAutoFit/>
          </a:bodyPr>
          <a:lstStyle/>
          <a:p>
            <a:pPr algn="ctr"/>
            <a:r>
              <a:rPr lang="en-US" sz="1400">
                <a:ea typeface="+mn-lt"/>
                <a:cs typeface="+mn-lt"/>
              </a:rPr>
              <a:t>Keep track of your emotions every day for one month. Write about how you felt that day and why, then look at the Monthly Mood Chart in the app. How would you summarize that month? What were some positive things that happened?</a:t>
            </a:r>
          </a:p>
          <a:p>
            <a:pPr algn="ctr"/>
            <a:endParaRPr lang="en-US" sz="1400" dirty="0">
              <a:latin typeface="Myriad Pro"/>
            </a:endParaRPr>
          </a:p>
        </p:txBody>
      </p:sp>
    </p:spTree>
    <p:extLst>
      <p:ext uri="{BB962C8B-B14F-4D97-AF65-F5344CB8AC3E}">
        <p14:creationId xmlns:p14="http://schemas.microsoft.com/office/powerpoint/2010/main" val="182274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B8928-8CA5-4A73-A6B3-4797F4932754}"/>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8A3D38-EB55-4FBA-B4C1-B896DF184105}"/>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Honest</a:t>
            </a:r>
            <a:endParaRPr lang="en-US" sz="1600" b="1" dirty="0">
              <a:solidFill>
                <a:srgbClr val="47C8F5"/>
              </a:solidFill>
              <a:latin typeface="Comfortaa" panose="020F0403060000060003" pitchFamily="34" charset="0"/>
            </a:endParaRPr>
          </a:p>
        </p:txBody>
      </p:sp>
      <p:sp>
        <p:nvSpPr>
          <p:cNvPr id="6" name="TextBox 5">
            <a:extLst>
              <a:ext uri="{FF2B5EF4-FFF2-40B4-BE49-F238E27FC236}">
                <a16:creationId xmlns:a16="http://schemas.microsoft.com/office/drawing/2014/main" id="{328C2C60-9480-0DA9-F379-11FF190AED46}"/>
              </a:ext>
            </a:extLst>
          </p:cNvPr>
          <p:cNvSpPr txBox="1"/>
          <p:nvPr/>
        </p:nvSpPr>
        <p:spPr>
          <a:xfrm>
            <a:off x="2455963" y="3994042"/>
            <a:ext cx="2480771" cy="446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502D8035-367F-6535-0C49-FCCBCFCC712A}"/>
              </a:ext>
            </a:extLst>
          </p:cNvPr>
          <p:cNvSpPr txBox="1"/>
          <p:nvPr/>
        </p:nvSpPr>
        <p:spPr>
          <a:xfrm>
            <a:off x="847002" y="2021547"/>
            <a:ext cx="3749538" cy="1077218"/>
          </a:xfrm>
          <a:prstGeom prst="rect">
            <a:avLst/>
          </a:prstGeom>
          <a:noFill/>
        </p:spPr>
        <p:txBody>
          <a:bodyPr wrap="square" lIns="91440" tIns="45720" rIns="91440" bIns="45720" rtlCol="0" anchor="t">
            <a:spAutoFit/>
          </a:bodyPr>
          <a:lstStyle/>
          <a:p>
            <a:r>
              <a:rPr lang="en-US" sz="3200" b="1" dirty="0">
                <a:latin typeface="Sue Ellen Francisco "/>
              </a:rPr>
              <a:t>Be Honest With Yourself Online</a:t>
            </a:r>
          </a:p>
        </p:txBody>
      </p:sp>
      <p:sp>
        <p:nvSpPr>
          <p:cNvPr id="10" name="TextBox 9">
            <a:extLst>
              <a:ext uri="{FF2B5EF4-FFF2-40B4-BE49-F238E27FC236}">
                <a16:creationId xmlns:a16="http://schemas.microsoft.com/office/drawing/2014/main" id="{8D61AC9E-DCE7-32B2-893B-94CB915A5713}"/>
              </a:ext>
            </a:extLst>
          </p:cNvPr>
          <p:cNvSpPr txBox="1"/>
          <p:nvPr/>
        </p:nvSpPr>
        <p:spPr>
          <a:xfrm>
            <a:off x="687681" y="3101880"/>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12" name="Picture 11" descr="A picture containing text, electronics&#10;&#10;Description automatically generated">
            <a:hlinkClick r:id="rId2"/>
            <a:extLst>
              <a:ext uri="{FF2B5EF4-FFF2-40B4-BE49-F238E27FC236}">
                <a16:creationId xmlns:a16="http://schemas.microsoft.com/office/drawing/2014/main" id="{D4DFD3DF-8A03-F846-0EAE-A61A510DC4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427998">
            <a:off x="5025730" y="2490681"/>
            <a:ext cx="1631005" cy="3276488"/>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3F260B8-3F20-E99C-C043-16A4E86BAC2C}"/>
              </a:ext>
            </a:extLst>
          </p:cNvPr>
          <p:cNvSpPr txBox="1"/>
          <p:nvPr/>
        </p:nvSpPr>
        <p:spPr>
          <a:xfrm>
            <a:off x="688881" y="3767728"/>
            <a:ext cx="4066612" cy="1600438"/>
          </a:xfrm>
          <a:prstGeom prst="rect">
            <a:avLst/>
          </a:prstGeom>
          <a:noFill/>
        </p:spPr>
        <p:txBody>
          <a:bodyPr wrap="square" rtlCol="0" anchor="t">
            <a:spAutoFit/>
          </a:bodyPr>
          <a:lstStyle/>
          <a:p>
            <a:pPr algn="ctr"/>
            <a:r>
              <a:rPr lang="en-US" sz="1400" dirty="0">
                <a:latin typeface="Myriad Pro"/>
              </a:rPr>
              <a:t>When you need to take a step back from your phone, </a:t>
            </a:r>
            <a:r>
              <a:rPr lang="en-US" sz="1400" dirty="0">
                <a:latin typeface="Myriad Pro"/>
                <a:hlinkClick r:id="rId4"/>
              </a:rPr>
              <a:t>unGlue</a:t>
            </a:r>
            <a:r>
              <a:rPr lang="en-US" sz="1400" dirty="0">
                <a:latin typeface="Myriad Pro"/>
              </a:rPr>
              <a:t> is here to help you out! This app helps limit phone use so you can focus on what really matters – real life. You can set up daily limits for apps that can distract you from </a:t>
            </a:r>
            <a:r>
              <a:rPr lang="en-US" sz="1400">
                <a:latin typeface="Myriad Pro"/>
              </a:rPr>
              <a:t>reaching your goals, and you can even earn minutes </a:t>
            </a:r>
            <a:r>
              <a:rPr lang="en-US" sz="1400" dirty="0">
                <a:latin typeface="Myriad Pro"/>
              </a:rPr>
              <a:t>of screen time by being physically active!</a:t>
            </a:r>
          </a:p>
        </p:txBody>
      </p:sp>
      <p:sp>
        <p:nvSpPr>
          <p:cNvPr id="16" name="Speech Bubble: Oval 15">
            <a:extLst>
              <a:ext uri="{FF2B5EF4-FFF2-40B4-BE49-F238E27FC236}">
                <a16:creationId xmlns:a16="http://schemas.microsoft.com/office/drawing/2014/main" id="{B86F5AAD-F56A-171D-9120-E7F83CE6F7ED}"/>
              </a:ext>
            </a:extLst>
          </p:cNvPr>
          <p:cNvSpPr/>
          <p:nvPr/>
        </p:nvSpPr>
        <p:spPr>
          <a:xfrm flipH="1">
            <a:off x="1353278" y="5578670"/>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It’s necessary to unplug from your device every now and then so you can be honest with yourself and make time for other things, such as homework!</a:t>
            </a:r>
          </a:p>
        </p:txBody>
      </p:sp>
      <p:pic>
        <p:nvPicPr>
          <p:cNvPr id="18" name="Picture 17" descr="A close up of a logo&#10;&#10;Description automatically generated">
            <a:extLst>
              <a:ext uri="{FF2B5EF4-FFF2-40B4-BE49-F238E27FC236}">
                <a16:creationId xmlns:a16="http://schemas.microsoft.com/office/drawing/2014/main" id="{92F1A353-6B2A-6DAB-19DF-621FA6E2E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28" y="6942148"/>
            <a:ext cx="620481" cy="692075"/>
          </a:xfrm>
          <a:prstGeom prst="rect">
            <a:avLst/>
          </a:prstGeom>
        </p:spPr>
      </p:pic>
      <p:pic>
        <p:nvPicPr>
          <p:cNvPr id="20" name="Picture 19" descr="A close up of a logo&#10;&#10;Description automatically generated">
            <a:extLst>
              <a:ext uri="{FF2B5EF4-FFF2-40B4-BE49-F238E27FC236}">
                <a16:creationId xmlns:a16="http://schemas.microsoft.com/office/drawing/2014/main" id="{C7C625B6-A963-2EEC-DF21-C4ECB29E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343" y="7701725"/>
            <a:ext cx="620481" cy="692075"/>
          </a:xfrm>
          <a:prstGeom prst="rect">
            <a:avLst/>
          </a:prstGeom>
        </p:spPr>
      </p:pic>
      <p:sp>
        <p:nvSpPr>
          <p:cNvPr id="22" name="TextBox 21">
            <a:extLst>
              <a:ext uri="{FF2B5EF4-FFF2-40B4-BE49-F238E27FC236}">
                <a16:creationId xmlns:a16="http://schemas.microsoft.com/office/drawing/2014/main" id="{F1CD24F1-A62B-47BB-175A-22A5233DCB21}"/>
              </a:ext>
            </a:extLst>
          </p:cNvPr>
          <p:cNvSpPr txBox="1"/>
          <p:nvPr/>
        </p:nvSpPr>
        <p:spPr>
          <a:xfrm>
            <a:off x="2455125" y="7430198"/>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#Innovation Challenge</a:t>
            </a:r>
          </a:p>
        </p:txBody>
      </p:sp>
      <p:sp>
        <p:nvSpPr>
          <p:cNvPr id="24" name="TextBox 23">
            <a:extLst>
              <a:ext uri="{FF2B5EF4-FFF2-40B4-BE49-F238E27FC236}">
                <a16:creationId xmlns:a16="http://schemas.microsoft.com/office/drawing/2014/main" id="{4E9151C3-3563-2782-3E07-9BE85C3FA330}"/>
              </a:ext>
            </a:extLst>
          </p:cNvPr>
          <p:cNvSpPr txBox="1"/>
          <p:nvPr/>
        </p:nvSpPr>
        <p:spPr>
          <a:xfrm>
            <a:off x="2591062" y="7926411"/>
            <a:ext cx="4137441" cy="954107"/>
          </a:xfrm>
          <a:prstGeom prst="rect">
            <a:avLst/>
          </a:prstGeom>
          <a:noFill/>
        </p:spPr>
        <p:txBody>
          <a:bodyPr wrap="square" lIns="91440" tIns="45720" rIns="91440" bIns="45720" rtlCol="0" anchor="t">
            <a:spAutoFit/>
          </a:bodyPr>
          <a:lstStyle/>
          <a:p>
            <a:pPr algn="ctr"/>
            <a:r>
              <a:rPr lang="en-US" sz="1400" dirty="0">
                <a:latin typeface="Myriad Pro"/>
              </a:rPr>
              <a:t>What’s the longest you have gone without being on a device? Try to go a week without using half of your average screen time. Do you see a difference? </a:t>
            </a:r>
          </a:p>
        </p:txBody>
      </p:sp>
      <p:sp>
        <p:nvSpPr>
          <p:cNvPr id="26" name="Rectangle 25">
            <a:extLst>
              <a:ext uri="{FF2B5EF4-FFF2-40B4-BE49-F238E27FC236}">
                <a16:creationId xmlns:a16="http://schemas.microsoft.com/office/drawing/2014/main" id="{7E10BF9E-5284-EE68-8A90-7DF2ADE754C1}"/>
              </a:ext>
            </a:extLst>
          </p:cNvPr>
          <p:cNvSpPr/>
          <p:nvPr/>
        </p:nvSpPr>
        <p:spPr>
          <a:xfrm>
            <a:off x="1456112" y="8866740"/>
            <a:ext cx="4137441" cy="461665"/>
          </a:xfrm>
          <a:prstGeom prst="rect">
            <a:avLst/>
          </a:prstGeom>
        </p:spPr>
        <p:txBody>
          <a:bodyPr wrap="square">
            <a:spAutoFit/>
          </a:bodyPr>
          <a:lstStyle/>
          <a:p>
            <a:pPr algn="ctr"/>
            <a:r>
              <a:rPr lang="en-US" sz="1200" i="1">
                <a:solidFill>
                  <a:schemeClr val="bg1">
                    <a:lumMod val="50000"/>
                  </a:schemeClr>
                </a:solidFill>
                <a:latin typeface="Myriad Pro"/>
              </a:rPr>
              <a:t>“Take a step back, evaluate what is important, and enjoy life.” – Teri Garr</a:t>
            </a:r>
          </a:p>
        </p:txBody>
      </p:sp>
      <p:sp>
        <p:nvSpPr>
          <p:cNvPr id="7" name="TextBox 6">
            <a:extLst>
              <a:ext uri="{FF2B5EF4-FFF2-40B4-BE49-F238E27FC236}">
                <a16:creationId xmlns:a16="http://schemas.microsoft.com/office/drawing/2014/main" id="{9CCCA0F4-A592-68C9-BE0F-3884AD315889}"/>
              </a:ext>
            </a:extLst>
          </p:cNvPr>
          <p:cNvSpPr txBox="1"/>
          <p:nvPr/>
        </p:nvSpPr>
        <p:spPr>
          <a:xfrm>
            <a:off x="4812062"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Tree>
    <p:extLst>
      <p:ext uri="{BB962C8B-B14F-4D97-AF65-F5344CB8AC3E}">
        <p14:creationId xmlns:p14="http://schemas.microsoft.com/office/powerpoint/2010/main" val="1451055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Helpful</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58051" y="6903112"/>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Rectangle 24">
            <a:extLst>
              <a:ext uri="{FF2B5EF4-FFF2-40B4-BE49-F238E27FC236}">
                <a16:creationId xmlns:a16="http://schemas.microsoft.com/office/drawing/2014/main" id="{D2FC32B7-777E-8FE7-0A5F-544E5A0F6F6B}"/>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
        <p:nvSpPr>
          <p:cNvPr id="13" name="TextBox 12">
            <a:extLst>
              <a:ext uri="{FF2B5EF4-FFF2-40B4-BE49-F238E27FC236}">
                <a16:creationId xmlns:a16="http://schemas.microsoft.com/office/drawing/2014/main" id="{15B533A5-9E5F-0C52-04A8-5EDD9CE84B88}"/>
              </a:ext>
            </a:extLst>
          </p:cNvPr>
          <p:cNvSpPr txBox="1"/>
          <p:nvPr/>
        </p:nvSpPr>
        <p:spPr>
          <a:xfrm>
            <a:off x="688881" y="3511870"/>
            <a:ext cx="4066612" cy="1169551"/>
          </a:xfrm>
          <a:prstGeom prst="rect">
            <a:avLst/>
          </a:prstGeom>
          <a:noFill/>
        </p:spPr>
        <p:txBody>
          <a:bodyPr wrap="square" lIns="91440" tIns="45720" rIns="91440" bIns="45720" rtlCol="0" anchor="t">
            <a:spAutoFit/>
          </a:bodyPr>
          <a:lstStyle/>
          <a:p>
            <a:pPr algn="ctr"/>
            <a:r>
              <a:rPr lang="en-US" sz="1400" dirty="0">
                <a:ea typeface="+mn-lt"/>
                <a:cs typeface="+mn-lt"/>
              </a:rPr>
              <a:t>We are in control of our words and reactions when dealing with different emotions. </a:t>
            </a:r>
            <a:r>
              <a:rPr lang="en-US" sz="1400" dirty="0">
                <a:solidFill>
                  <a:srgbClr val="0070C0"/>
                </a:solidFill>
                <a:ea typeface="+mn-lt"/>
                <a:cs typeface="+mn-lt"/>
                <a:hlinkClick r:id="rId3"/>
              </a:rPr>
              <a:t>Daylio</a:t>
            </a:r>
            <a:r>
              <a:rPr lang="en-US" sz="1400" dirty="0">
                <a:ea typeface="+mn-lt"/>
                <a:cs typeface="+mn-lt"/>
              </a:rPr>
              <a:t> is a quick and colorful journal that helps you keep track of your mood every day. You can even create a pin to keep your personal thoughts and emotions safe!</a:t>
            </a:r>
            <a:endParaRPr lang="en-US" dirty="0"/>
          </a:p>
        </p:txBody>
      </p:sp>
      <p:sp>
        <p:nvSpPr>
          <p:cNvPr id="6" name="TextBox 5">
            <a:extLst>
              <a:ext uri="{FF2B5EF4-FFF2-40B4-BE49-F238E27FC236}">
                <a16:creationId xmlns:a16="http://schemas.microsoft.com/office/drawing/2014/main" id="{61BFC4AF-60D7-5B7D-BB56-B30B3C5522C5}"/>
              </a:ext>
            </a:extLst>
          </p:cNvPr>
          <p:cNvSpPr txBox="1"/>
          <p:nvPr/>
        </p:nvSpPr>
        <p:spPr>
          <a:xfrm>
            <a:off x="859094" y="2004851"/>
            <a:ext cx="3749538" cy="584775"/>
          </a:xfrm>
          <a:prstGeom prst="rect">
            <a:avLst/>
          </a:prstGeom>
          <a:noFill/>
        </p:spPr>
        <p:txBody>
          <a:bodyPr wrap="square" lIns="91440" tIns="45720" rIns="91440" bIns="45720" rtlCol="0" anchor="t">
            <a:spAutoFit/>
          </a:bodyPr>
          <a:lstStyle/>
          <a:p>
            <a:r>
              <a:rPr lang="en-US" sz="3200" b="1" dirty="0">
                <a:latin typeface="Sue Ellen Francisco "/>
              </a:rPr>
              <a:t>Be Helpful Online</a:t>
            </a:r>
          </a:p>
        </p:txBody>
      </p:sp>
      <p:pic>
        <p:nvPicPr>
          <p:cNvPr id="10" name="Picture 9" descr="A picture containing text&#10;&#10;Description automatically generated">
            <a:extLst>
              <a:ext uri="{FF2B5EF4-FFF2-40B4-BE49-F238E27FC236}">
                <a16:creationId xmlns:a16="http://schemas.microsoft.com/office/drawing/2014/main" id="{2A13A2BF-5A65-409C-3E34-ED15FCFBD7AB}"/>
              </a:ext>
            </a:extLst>
          </p:cNvPr>
          <p:cNvPicPr>
            <a:picLocks noChangeAspect="1"/>
          </p:cNvPicPr>
          <p:nvPr/>
        </p:nvPicPr>
        <p:blipFill rotWithShape="1">
          <a:blip r:embed="rId4"/>
          <a:srcRect l="14216" r="14600"/>
          <a:stretch/>
        </p:blipFill>
        <p:spPr>
          <a:xfrm rot="419514">
            <a:off x="4771105" y="2351540"/>
            <a:ext cx="1890404" cy="3425992"/>
          </a:xfrm>
          <a:prstGeom prst="rect">
            <a:avLst/>
          </a:prstGeom>
        </p:spPr>
      </p:pic>
      <p:pic>
        <p:nvPicPr>
          <p:cNvPr id="15" name="Picture 14" descr="Graphical user interface, text, application, chat or text message&#10;&#10;Description automatically generated">
            <a:hlinkClick r:id="rId3"/>
            <a:extLst>
              <a:ext uri="{FF2B5EF4-FFF2-40B4-BE49-F238E27FC236}">
                <a16:creationId xmlns:a16="http://schemas.microsoft.com/office/drawing/2014/main" id="{41A45B1A-9213-725E-9430-80ECC6E021C5}"/>
              </a:ext>
            </a:extLst>
          </p:cNvPr>
          <p:cNvPicPr>
            <a:picLocks noChangeAspect="1"/>
          </p:cNvPicPr>
          <p:nvPr/>
        </p:nvPicPr>
        <p:blipFill rotWithShape="1">
          <a:blip r:embed="rId5">
            <a:extLst>
              <a:ext uri="{28A0092B-C50C-407E-A947-70E740481C1C}">
                <a14:useLocalDpi xmlns:a14="http://schemas.microsoft.com/office/drawing/2010/main" val="0"/>
              </a:ext>
            </a:extLst>
          </a:blip>
          <a:srcRect t="3976" b="6545"/>
          <a:stretch/>
        </p:blipFill>
        <p:spPr>
          <a:xfrm rot="427998">
            <a:off x="5079540" y="2920835"/>
            <a:ext cx="1273535" cy="2279115"/>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3605E0EE-6215-2A11-BEB6-F21653DED8F0}"/>
              </a:ext>
            </a:extLst>
          </p:cNvPr>
          <p:cNvSpPr txBox="1"/>
          <p:nvPr/>
        </p:nvSpPr>
        <p:spPr>
          <a:xfrm>
            <a:off x="2615051" y="7530282"/>
            <a:ext cx="4137441" cy="1384995"/>
          </a:xfrm>
          <a:prstGeom prst="rect">
            <a:avLst/>
          </a:prstGeom>
          <a:noFill/>
        </p:spPr>
        <p:txBody>
          <a:bodyPr wrap="square" lIns="91440" tIns="45720" rIns="91440" bIns="45720" rtlCol="0" anchor="t">
            <a:spAutoFit/>
          </a:bodyPr>
          <a:lstStyle/>
          <a:p>
            <a:pPr algn="ctr"/>
            <a:r>
              <a:rPr lang="en-US" sz="1400" dirty="0">
                <a:latin typeface="Myriad Pro"/>
              </a:rPr>
              <a:t>Keep track of your emotions every day for one month. Write about how you felt that day and why, then look at the Monthly Mood Chart in the app. What were some trends you saw in the month? How can you improve your mood in the future?</a:t>
            </a:r>
          </a:p>
        </p:txBody>
      </p:sp>
      <p:sp>
        <p:nvSpPr>
          <p:cNvPr id="26" name="Speech Bubble: Oval 25">
            <a:extLst>
              <a:ext uri="{FF2B5EF4-FFF2-40B4-BE49-F238E27FC236}">
                <a16:creationId xmlns:a16="http://schemas.microsoft.com/office/drawing/2014/main" id="{C57207E4-953D-0753-B500-0DF6958DB566}"/>
              </a:ext>
            </a:extLst>
          </p:cNvPr>
          <p:cNvSpPr/>
          <p:nvPr/>
        </p:nvSpPr>
        <p:spPr>
          <a:xfrm flipH="1">
            <a:off x="1462423" y="5028628"/>
            <a:ext cx="2293390" cy="1678962"/>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Keeping a journal is a helpful way to notice your emotions so you can alternate your reaction and delete the chance for negativity to occur.</a:t>
            </a:r>
          </a:p>
        </p:txBody>
      </p:sp>
    </p:spTree>
    <p:extLst>
      <p:ext uri="{BB962C8B-B14F-4D97-AF65-F5344CB8AC3E}">
        <p14:creationId xmlns:p14="http://schemas.microsoft.com/office/powerpoint/2010/main" val="388583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Considerate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9" name="TextBox 8">
            <a:extLst>
              <a:ext uri="{FF2B5EF4-FFF2-40B4-BE49-F238E27FC236}">
                <a16:creationId xmlns:a16="http://schemas.microsoft.com/office/drawing/2014/main" id="{826F8165-DCEC-D1C1-3DC8-C09A9652E440}"/>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Considerate Online</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sp>
        <p:nvSpPr>
          <p:cNvPr id="13" name="TextBox 12">
            <a:extLst>
              <a:ext uri="{FF2B5EF4-FFF2-40B4-BE49-F238E27FC236}">
                <a16:creationId xmlns:a16="http://schemas.microsoft.com/office/drawing/2014/main" id="{6591085D-5665-0FB5-50BB-5E7F487DE842}"/>
              </a:ext>
            </a:extLst>
          </p:cNvPr>
          <p:cNvSpPr txBox="1"/>
          <p:nvPr/>
        </p:nvSpPr>
        <p:spPr>
          <a:xfrm>
            <a:off x="773363" y="3489690"/>
            <a:ext cx="4066612" cy="1384995"/>
          </a:xfrm>
          <a:prstGeom prst="rect">
            <a:avLst/>
          </a:prstGeom>
          <a:noFill/>
        </p:spPr>
        <p:txBody>
          <a:bodyPr wrap="square" lIns="91440" tIns="45720" rIns="91440" bIns="45720" rtlCol="0" anchor="t">
            <a:spAutoFit/>
          </a:bodyPr>
          <a:lstStyle/>
          <a:p>
            <a:pPr algn="ctr"/>
            <a:r>
              <a:rPr lang="en-US" sz="1400" dirty="0">
                <a:ea typeface="+mn-lt"/>
                <a:cs typeface="+mn-lt"/>
              </a:rPr>
              <a:t>Get moving with </a:t>
            </a:r>
            <a:r>
              <a:rPr lang="en-US" sz="1400" b="1" dirty="0">
                <a:solidFill>
                  <a:srgbClr val="0070C0"/>
                </a:solidFill>
                <a:ea typeface="+mn-lt"/>
                <a:cs typeface="+mn-lt"/>
                <a:hlinkClick r:id="rId2"/>
              </a:rPr>
              <a:t>Charity Miles</a:t>
            </a:r>
            <a:r>
              <a:rPr lang="en-US" sz="1400" dirty="0">
                <a:ea typeface="+mn-lt"/>
                <a:cs typeface="+mn-lt"/>
              </a:rPr>
              <a:t>, a free fitness app that you allows you to help charity whenever you walk, run, bike, or even dance! Just download the app and help communities around the world. The more you move, the more you raise!</a:t>
            </a:r>
          </a:p>
          <a:p>
            <a:pPr algn="ctr"/>
            <a:endParaRPr lang="en-US" sz="1400" dirty="0">
              <a:latin typeface="Myriad Pro"/>
            </a:endParaRPr>
          </a:p>
        </p:txBody>
      </p:sp>
      <p:pic>
        <p:nvPicPr>
          <p:cNvPr id="15" name="Picture 14" descr="A picture containing text, electronics&#10;&#10;Description automatically generated">
            <a:extLst>
              <a:ext uri="{FF2B5EF4-FFF2-40B4-BE49-F238E27FC236}">
                <a16:creationId xmlns:a16="http://schemas.microsoft.com/office/drawing/2014/main" id="{B0DF3F56-8B68-6EEA-657F-0D70E87ADA0E}"/>
              </a:ext>
            </a:extLst>
          </p:cNvPr>
          <p:cNvPicPr>
            <a:picLocks noChangeAspect="1"/>
          </p:cNvPicPr>
          <p:nvPr/>
        </p:nvPicPr>
        <p:blipFill rotWithShape="1">
          <a:blip r:embed="rId3"/>
          <a:srcRect l="14216" r="14600"/>
          <a:stretch/>
        </p:blipFill>
        <p:spPr>
          <a:xfrm rot="419514">
            <a:off x="4851068" y="2079691"/>
            <a:ext cx="1890404" cy="3425992"/>
          </a:xfrm>
          <a:prstGeom prst="rect">
            <a:avLst/>
          </a:prstGeom>
        </p:spPr>
      </p:pic>
      <p:pic>
        <p:nvPicPr>
          <p:cNvPr id="17" name="Picture 16" descr="Graphical user interface, text, application, chat or text message&#10;&#10;Description automatically generated">
            <a:hlinkClick r:id="rId2"/>
            <a:extLst>
              <a:ext uri="{FF2B5EF4-FFF2-40B4-BE49-F238E27FC236}">
                <a16:creationId xmlns:a16="http://schemas.microsoft.com/office/drawing/2014/main" id="{33AE5E2B-ABA1-123F-7F44-9EE319A80B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27998">
            <a:off x="5087304" y="2533504"/>
            <a:ext cx="1418808" cy="2522326"/>
          </a:xfrm>
          <a:prstGeom prst="roundRect">
            <a:avLst>
              <a:gd name="adj" fmla="val 8594"/>
            </a:avLst>
          </a:prstGeom>
          <a:solidFill>
            <a:srgbClr val="FFFFFF">
              <a:shade val="85000"/>
            </a:srgbClr>
          </a:solidFill>
          <a:ln>
            <a:noFill/>
          </a:ln>
          <a:effectLst/>
        </p:spPr>
      </p:pic>
      <p:sp>
        <p:nvSpPr>
          <p:cNvPr id="19" name="Speech Bubble: Oval 18">
            <a:extLst>
              <a:ext uri="{FF2B5EF4-FFF2-40B4-BE49-F238E27FC236}">
                <a16:creationId xmlns:a16="http://schemas.microsoft.com/office/drawing/2014/main" id="{6FA58CF1-DDA1-BFD5-EAA1-464BF0EE7A95}"/>
              </a:ext>
            </a:extLst>
          </p:cNvPr>
          <p:cNvSpPr/>
          <p:nvPr/>
        </p:nvSpPr>
        <p:spPr>
          <a:xfrm flipH="1">
            <a:off x="1743383" y="5206194"/>
            <a:ext cx="2146136" cy="1702375"/>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ea typeface="+mn-lt"/>
                <a:cs typeface="+mn-lt"/>
              </a:rPr>
              <a:t>We can be Considerate of our technology by using apps that make a positive impact on the world around us!</a:t>
            </a:r>
            <a:endParaRPr lang="en-US" sz="1100" dirty="0">
              <a:ea typeface="+mn-lt"/>
              <a:cs typeface="+mn-lt"/>
            </a:endParaRPr>
          </a:p>
          <a:p>
            <a:pPr algn="ctr"/>
            <a:endParaRPr lang="en-US" sz="1100" dirty="0">
              <a:solidFill>
                <a:schemeClr val="tx1"/>
              </a:solidFill>
              <a:latin typeface="Myriad Pro"/>
            </a:endParaRP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TextBox 24">
            <a:extLst>
              <a:ext uri="{FF2B5EF4-FFF2-40B4-BE49-F238E27FC236}">
                <a16:creationId xmlns:a16="http://schemas.microsoft.com/office/drawing/2014/main" id="{3CCEF743-BFED-7249-677D-88C723AE2ED7}"/>
              </a:ext>
            </a:extLst>
          </p:cNvPr>
          <p:cNvSpPr txBox="1"/>
          <p:nvPr/>
        </p:nvSpPr>
        <p:spPr>
          <a:xfrm>
            <a:off x="2615051" y="7654562"/>
            <a:ext cx="4137441" cy="954107"/>
          </a:xfrm>
          <a:prstGeom prst="rect">
            <a:avLst/>
          </a:prstGeom>
          <a:noFill/>
        </p:spPr>
        <p:txBody>
          <a:bodyPr wrap="square" lIns="91440" tIns="45720" rIns="91440" bIns="45720" rtlCol="0" anchor="t">
            <a:spAutoFit/>
          </a:bodyPr>
          <a:lstStyle/>
          <a:p>
            <a:pPr algn="ctr"/>
            <a:r>
              <a:rPr lang="en-US" sz="1400" dirty="0">
                <a:ea typeface="+mn-lt"/>
                <a:cs typeface="+mn-lt"/>
              </a:rPr>
              <a:t>What is your favorite way to help others? Encourage your classmates, friends, or families to try to help others too! </a:t>
            </a:r>
          </a:p>
          <a:p>
            <a:pPr algn="ctr"/>
            <a:endParaRPr lang="en-US" sz="1400" dirty="0">
              <a:latin typeface="Myriad Pro"/>
            </a:endParaRPr>
          </a:p>
        </p:txBody>
      </p:sp>
    </p:spTree>
    <p:extLst>
      <p:ext uri="{BB962C8B-B14F-4D97-AF65-F5344CB8AC3E}">
        <p14:creationId xmlns:p14="http://schemas.microsoft.com/office/powerpoint/2010/main" val="320809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Considerate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1st-2nd Grade</a:t>
            </a:r>
            <a:endParaRPr lang="en-US" sz="1600" b="1" dirty="0">
              <a:solidFill>
                <a:srgbClr val="47C8F5"/>
              </a:solidFill>
              <a:latin typeface="Comfortaa" panose="020F0403060000060003" pitchFamily="34" charset="0"/>
            </a:endParaRPr>
          </a:p>
        </p:txBody>
      </p:sp>
      <p:sp>
        <p:nvSpPr>
          <p:cNvPr id="9" name="TextBox 8">
            <a:extLst>
              <a:ext uri="{FF2B5EF4-FFF2-40B4-BE49-F238E27FC236}">
                <a16:creationId xmlns:a16="http://schemas.microsoft.com/office/drawing/2014/main" id="{826F8165-DCEC-D1C1-3DC8-C09A9652E440}"/>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Considerate Online</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sp>
        <p:nvSpPr>
          <p:cNvPr id="13" name="TextBox 12">
            <a:extLst>
              <a:ext uri="{FF2B5EF4-FFF2-40B4-BE49-F238E27FC236}">
                <a16:creationId xmlns:a16="http://schemas.microsoft.com/office/drawing/2014/main" id="{6591085D-5665-0FB5-50BB-5E7F487DE842}"/>
              </a:ext>
            </a:extLst>
          </p:cNvPr>
          <p:cNvSpPr txBox="1"/>
          <p:nvPr/>
        </p:nvSpPr>
        <p:spPr>
          <a:xfrm>
            <a:off x="773363" y="3489690"/>
            <a:ext cx="4066612" cy="1169551"/>
          </a:xfrm>
          <a:prstGeom prst="rect">
            <a:avLst/>
          </a:prstGeom>
          <a:noFill/>
        </p:spPr>
        <p:txBody>
          <a:bodyPr wrap="square" lIns="91440" tIns="45720" rIns="91440" bIns="45720" rtlCol="0" anchor="t">
            <a:spAutoFit/>
          </a:bodyPr>
          <a:lstStyle/>
          <a:p>
            <a:pPr algn="ctr"/>
            <a:r>
              <a:rPr lang="en-US" sz="1400" dirty="0">
                <a:latin typeface="Myriad Pro"/>
              </a:rPr>
              <a:t>Get moving with </a:t>
            </a:r>
            <a:r>
              <a:rPr lang="en-US" sz="1400" b="1" dirty="0">
                <a:latin typeface="Myriad Pro"/>
                <a:hlinkClick r:id="rId2"/>
              </a:rPr>
              <a:t>Charity Miles</a:t>
            </a:r>
            <a:r>
              <a:rPr lang="en-US" sz="1400" dirty="0">
                <a:latin typeface="Myriad Pro"/>
              </a:rPr>
              <a:t>, a free fitness app that you allows you to help charity whenever you walk, run, bike, or even dance! Just download the app and help communities around the world. The more you move, the more you raise!</a:t>
            </a:r>
          </a:p>
        </p:txBody>
      </p:sp>
      <p:pic>
        <p:nvPicPr>
          <p:cNvPr id="15" name="Picture 14" descr="A picture containing text, electronics&#10;&#10;Description automatically generated">
            <a:extLst>
              <a:ext uri="{FF2B5EF4-FFF2-40B4-BE49-F238E27FC236}">
                <a16:creationId xmlns:a16="http://schemas.microsoft.com/office/drawing/2014/main" id="{B0DF3F56-8B68-6EEA-657F-0D70E87ADA0E}"/>
              </a:ext>
            </a:extLst>
          </p:cNvPr>
          <p:cNvPicPr>
            <a:picLocks noChangeAspect="1"/>
          </p:cNvPicPr>
          <p:nvPr/>
        </p:nvPicPr>
        <p:blipFill rotWithShape="1">
          <a:blip r:embed="rId3"/>
          <a:srcRect l="14216" r="14600"/>
          <a:stretch/>
        </p:blipFill>
        <p:spPr>
          <a:xfrm rot="419514">
            <a:off x="4851068" y="2079691"/>
            <a:ext cx="1890404" cy="3425992"/>
          </a:xfrm>
          <a:prstGeom prst="rect">
            <a:avLst/>
          </a:prstGeom>
        </p:spPr>
      </p:pic>
      <p:pic>
        <p:nvPicPr>
          <p:cNvPr id="17" name="Picture 16" descr="Graphical user interface, text, application, chat or text message&#10;&#10;Description automatically generated">
            <a:hlinkClick r:id="rId2"/>
            <a:extLst>
              <a:ext uri="{FF2B5EF4-FFF2-40B4-BE49-F238E27FC236}">
                <a16:creationId xmlns:a16="http://schemas.microsoft.com/office/drawing/2014/main" id="{33AE5E2B-ABA1-123F-7F44-9EE319A80B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27998">
            <a:off x="5087304" y="2533504"/>
            <a:ext cx="1418808" cy="2522326"/>
          </a:xfrm>
          <a:prstGeom prst="roundRect">
            <a:avLst>
              <a:gd name="adj" fmla="val 8594"/>
            </a:avLst>
          </a:prstGeom>
          <a:solidFill>
            <a:srgbClr val="FFFFFF">
              <a:shade val="85000"/>
            </a:srgbClr>
          </a:solidFill>
          <a:ln>
            <a:noFill/>
          </a:ln>
          <a:effectLst/>
        </p:spPr>
      </p:pic>
      <p:sp>
        <p:nvSpPr>
          <p:cNvPr id="19" name="Speech Bubble: Oval 18">
            <a:extLst>
              <a:ext uri="{FF2B5EF4-FFF2-40B4-BE49-F238E27FC236}">
                <a16:creationId xmlns:a16="http://schemas.microsoft.com/office/drawing/2014/main" id="{6FA58CF1-DDA1-BFD5-EAA1-464BF0EE7A95}"/>
              </a:ext>
            </a:extLst>
          </p:cNvPr>
          <p:cNvSpPr/>
          <p:nvPr/>
        </p:nvSpPr>
        <p:spPr>
          <a:xfrm flipH="1">
            <a:off x="1743383" y="5206194"/>
            <a:ext cx="2146136" cy="1702375"/>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latin typeface="Myriad Pro"/>
              </a:rPr>
              <a:t>We can be Considerate of our technology by using apps that make a positive impact on the world around us!</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#Innovation Challenge</a:t>
            </a:r>
          </a:p>
        </p:txBody>
      </p:sp>
      <p:sp>
        <p:nvSpPr>
          <p:cNvPr id="25" name="TextBox 24">
            <a:extLst>
              <a:ext uri="{FF2B5EF4-FFF2-40B4-BE49-F238E27FC236}">
                <a16:creationId xmlns:a16="http://schemas.microsoft.com/office/drawing/2014/main" id="{3CCEF743-BFED-7249-677D-88C723AE2ED7}"/>
              </a:ext>
            </a:extLst>
          </p:cNvPr>
          <p:cNvSpPr txBox="1"/>
          <p:nvPr/>
        </p:nvSpPr>
        <p:spPr>
          <a:xfrm>
            <a:off x="2615051" y="7654562"/>
            <a:ext cx="4137441" cy="954107"/>
          </a:xfrm>
          <a:prstGeom prst="rect">
            <a:avLst/>
          </a:prstGeom>
          <a:noFill/>
        </p:spPr>
        <p:txBody>
          <a:bodyPr wrap="square" lIns="91440" tIns="45720" rIns="91440" bIns="45720" rtlCol="0" anchor="t">
            <a:spAutoFit/>
          </a:bodyPr>
          <a:lstStyle/>
          <a:p>
            <a:pPr algn="ctr"/>
            <a:r>
              <a:rPr lang="en-US" sz="1400" dirty="0">
                <a:latin typeface="Myriad Pro"/>
              </a:rPr>
              <a:t>What is your favorite way to help others? Encourage your classmates, friends, or families to get moving to make a difference with this app! Can you make it a family effort?</a:t>
            </a:r>
          </a:p>
        </p:txBody>
      </p:sp>
    </p:spTree>
    <p:extLst>
      <p:ext uri="{BB962C8B-B14F-4D97-AF65-F5344CB8AC3E}">
        <p14:creationId xmlns:p14="http://schemas.microsoft.com/office/powerpoint/2010/main" val="13767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Considerate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3rd-5th Grade</a:t>
            </a:r>
            <a:endParaRPr lang="en-US" sz="1600" b="1" dirty="0">
              <a:solidFill>
                <a:srgbClr val="47C8F5"/>
              </a:solidFill>
              <a:latin typeface="Comfortaa" panose="020F0403060000060003" pitchFamily="34" charset="0"/>
            </a:endParaRPr>
          </a:p>
        </p:txBody>
      </p:sp>
      <p:sp>
        <p:nvSpPr>
          <p:cNvPr id="9" name="TextBox 8">
            <a:extLst>
              <a:ext uri="{FF2B5EF4-FFF2-40B4-BE49-F238E27FC236}">
                <a16:creationId xmlns:a16="http://schemas.microsoft.com/office/drawing/2014/main" id="{826F8165-DCEC-D1C1-3DC8-C09A9652E440}"/>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Considerate Online</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sp>
        <p:nvSpPr>
          <p:cNvPr id="13" name="TextBox 12">
            <a:extLst>
              <a:ext uri="{FF2B5EF4-FFF2-40B4-BE49-F238E27FC236}">
                <a16:creationId xmlns:a16="http://schemas.microsoft.com/office/drawing/2014/main" id="{6591085D-5665-0FB5-50BB-5E7F487DE842}"/>
              </a:ext>
            </a:extLst>
          </p:cNvPr>
          <p:cNvSpPr txBox="1"/>
          <p:nvPr/>
        </p:nvSpPr>
        <p:spPr>
          <a:xfrm>
            <a:off x="773363" y="3489690"/>
            <a:ext cx="4066612" cy="1384995"/>
          </a:xfrm>
          <a:prstGeom prst="rect">
            <a:avLst/>
          </a:prstGeom>
          <a:noFill/>
        </p:spPr>
        <p:txBody>
          <a:bodyPr wrap="square" rtlCol="0" anchor="t">
            <a:spAutoFit/>
          </a:bodyPr>
          <a:lstStyle/>
          <a:p>
            <a:pPr algn="ctr"/>
            <a:r>
              <a:rPr lang="en-US" sz="1400">
                <a:latin typeface="Myriad Pro"/>
              </a:rPr>
              <a:t>Get moving with </a:t>
            </a:r>
            <a:r>
              <a:rPr lang="en-US" sz="1400" b="1">
                <a:latin typeface="Myriad Pro"/>
                <a:hlinkClick r:id="rId2"/>
              </a:rPr>
              <a:t>Charity Miles</a:t>
            </a:r>
            <a:r>
              <a:rPr lang="en-US" sz="1400">
                <a:latin typeface="Myriad Pro"/>
              </a:rPr>
              <a:t>, a free fitness app that you allows you to earn money for charity whenever you walk, run, bike, or even dance! Just download the app and pick from over 40 world-class charities that help communities around the world. The more you move, the more you raise!</a:t>
            </a:r>
          </a:p>
        </p:txBody>
      </p:sp>
      <p:pic>
        <p:nvPicPr>
          <p:cNvPr id="15" name="Picture 14" descr="A picture containing text, electronics&#10;&#10;Description automatically generated">
            <a:extLst>
              <a:ext uri="{FF2B5EF4-FFF2-40B4-BE49-F238E27FC236}">
                <a16:creationId xmlns:a16="http://schemas.microsoft.com/office/drawing/2014/main" id="{B0DF3F56-8B68-6EEA-657F-0D70E87ADA0E}"/>
              </a:ext>
            </a:extLst>
          </p:cNvPr>
          <p:cNvPicPr>
            <a:picLocks noChangeAspect="1"/>
          </p:cNvPicPr>
          <p:nvPr/>
        </p:nvPicPr>
        <p:blipFill rotWithShape="1">
          <a:blip r:embed="rId3"/>
          <a:srcRect l="14216" r="14600"/>
          <a:stretch/>
        </p:blipFill>
        <p:spPr>
          <a:xfrm rot="419514">
            <a:off x="4851068" y="2079691"/>
            <a:ext cx="1890404" cy="3425992"/>
          </a:xfrm>
          <a:prstGeom prst="rect">
            <a:avLst/>
          </a:prstGeom>
        </p:spPr>
      </p:pic>
      <p:pic>
        <p:nvPicPr>
          <p:cNvPr id="17" name="Picture 16" descr="Graphical user interface, text, application, chat or text message&#10;&#10;Description automatically generated">
            <a:hlinkClick r:id="rId2"/>
            <a:extLst>
              <a:ext uri="{FF2B5EF4-FFF2-40B4-BE49-F238E27FC236}">
                <a16:creationId xmlns:a16="http://schemas.microsoft.com/office/drawing/2014/main" id="{33AE5E2B-ABA1-123F-7F44-9EE319A80B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27998">
            <a:off x="5087304" y="2533504"/>
            <a:ext cx="1418808" cy="2522326"/>
          </a:xfrm>
          <a:prstGeom prst="roundRect">
            <a:avLst>
              <a:gd name="adj" fmla="val 8594"/>
            </a:avLst>
          </a:prstGeom>
          <a:solidFill>
            <a:srgbClr val="FFFFFF">
              <a:shade val="85000"/>
            </a:srgbClr>
          </a:solidFill>
          <a:ln>
            <a:noFill/>
          </a:ln>
          <a:effectLst/>
        </p:spPr>
      </p:pic>
      <p:sp>
        <p:nvSpPr>
          <p:cNvPr id="19" name="Speech Bubble: Oval 18">
            <a:extLst>
              <a:ext uri="{FF2B5EF4-FFF2-40B4-BE49-F238E27FC236}">
                <a16:creationId xmlns:a16="http://schemas.microsoft.com/office/drawing/2014/main" id="{6FA58CF1-DDA1-BFD5-EAA1-464BF0EE7A95}"/>
              </a:ext>
            </a:extLst>
          </p:cNvPr>
          <p:cNvSpPr/>
          <p:nvPr/>
        </p:nvSpPr>
        <p:spPr>
          <a:xfrm flipH="1">
            <a:off x="1743383" y="5206194"/>
            <a:ext cx="2146136" cy="1702375"/>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latin typeface="Myriad Pro"/>
              </a:rPr>
              <a:t>We can be Considerate with our technology by using apps and visiting websites that make a positive impact on the world we live in!</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TextBox 24">
            <a:extLst>
              <a:ext uri="{FF2B5EF4-FFF2-40B4-BE49-F238E27FC236}">
                <a16:creationId xmlns:a16="http://schemas.microsoft.com/office/drawing/2014/main" id="{3CCEF743-BFED-7249-677D-88C723AE2ED7}"/>
              </a:ext>
            </a:extLst>
          </p:cNvPr>
          <p:cNvSpPr txBox="1"/>
          <p:nvPr/>
        </p:nvSpPr>
        <p:spPr>
          <a:xfrm>
            <a:off x="2615051" y="7654562"/>
            <a:ext cx="4137441" cy="1169551"/>
          </a:xfrm>
          <a:prstGeom prst="rect">
            <a:avLst/>
          </a:prstGeom>
          <a:noFill/>
        </p:spPr>
        <p:txBody>
          <a:bodyPr wrap="square" rtlCol="0" anchor="t">
            <a:spAutoFit/>
          </a:bodyPr>
          <a:lstStyle/>
          <a:p>
            <a:pPr algn="ctr"/>
            <a:r>
              <a:rPr lang="en-US" sz="1400">
                <a:latin typeface="Myriad Pro"/>
              </a:rPr>
              <a:t>Think of a cause you’re really passionate about, try to find a charity that helps that cause on the Charity Miles app, and encourage your classmates, friends, or families to get moving to make a difference!</a:t>
            </a:r>
          </a:p>
        </p:txBody>
      </p:sp>
    </p:spTree>
    <p:extLst>
      <p:ext uri="{BB962C8B-B14F-4D97-AF65-F5344CB8AC3E}">
        <p14:creationId xmlns:p14="http://schemas.microsoft.com/office/powerpoint/2010/main" val="3163343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Considerate</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6-8th Grade</a:t>
            </a:r>
            <a:endParaRPr lang="en-US" sz="1600" b="1" dirty="0">
              <a:solidFill>
                <a:srgbClr val="47C8F5"/>
              </a:solidFill>
              <a:latin typeface="Comfortaa" panose="020F0403060000060003" pitchFamily="34" charset="0"/>
            </a:endParaRPr>
          </a:p>
        </p:txBody>
      </p:sp>
      <p:sp>
        <p:nvSpPr>
          <p:cNvPr id="9" name="TextBox 8">
            <a:extLst>
              <a:ext uri="{FF2B5EF4-FFF2-40B4-BE49-F238E27FC236}">
                <a16:creationId xmlns:a16="http://schemas.microsoft.com/office/drawing/2014/main" id="{826F8165-DCEC-D1C1-3DC8-C09A9652E440}"/>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Considerate Online</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sp>
        <p:nvSpPr>
          <p:cNvPr id="13" name="TextBox 12">
            <a:extLst>
              <a:ext uri="{FF2B5EF4-FFF2-40B4-BE49-F238E27FC236}">
                <a16:creationId xmlns:a16="http://schemas.microsoft.com/office/drawing/2014/main" id="{6591085D-5665-0FB5-50BB-5E7F487DE842}"/>
              </a:ext>
            </a:extLst>
          </p:cNvPr>
          <p:cNvSpPr txBox="1"/>
          <p:nvPr/>
        </p:nvSpPr>
        <p:spPr>
          <a:xfrm>
            <a:off x="773363" y="3489690"/>
            <a:ext cx="4066612" cy="1384995"/>
          </a:xfrm>
          <a:prstGeom prst="rect">
            <a:avLst/>
          </a:prstGeom>
          <a:noFill/>
        </p:spPr>
        <p:txBody>
          <a:bodyPr wrap="square" rtlCol="0" anchor="t">
            <a:spAutoFit/>
          </a:bodyPr>
          <a:lstStyle/>
          <a:p>
            <a:pPr algn="ctr"/>
            <a:r>
              <a:rPr lang="en-US" sz="1400">
                <a:latin typeface="Myriad Pro"/>
              </a:rPr>
              <a:t>Get moving with </a:t>
            </a:r>
            <a:r>
              <a:rPr lang="en-US" sz="1400" b="1">
                <a:latin typeface="Myriad Pro"/>
                <a:hlinkClick r:id="rId2"/>
              </a:rPr>
              <a:t>Charity Miles</a:t>
            </a:r>
            <a:r>
              <a:rPr lang="en-US" sz="1400">
                <a:latin typeface="Myriad Pro"/>
              </a:rPr>
              <a:t>, a free fitness app that you allows you to earn money for charity whenever you walk, run, bike, or even dance! Just download the app and pick from over 40 world-class charities that help communities around the world. The more you move, the more you raise!</a:t>
            </a:r>
          </a:p>
        </p:txBody>
      </p:sp>
      <p:pic>
        <p:nvPicPr>
          <p:cNvPr id="15" name="Picture 14" descr="A picture containing text, electronics&#10;&#10;Description automatically generated">
            <a:extLst>
              <a:ext uri="{FF2B5EF4-FFF2-40B4-BE49-F238E27FC236}">
                <a16:creationId xmlns:a16="http://schemas.microsoft.com/office/drawing/2014/main" id="{B0DF3F56-8B68-6EEA-657F-0D70E87ADA0E}"/>
              </a:ext>
            </a:extLst>
          </p:cNvPr>
          <p:cNvPicPr>
            <a:picLocks noChangeAspect="1"/>
          </p:cNvPicPr>
          <p:nvPr/>
        </p:nvPicPr>
        <p:blipFill rotWithShape="1">
          <a:blip r:embed="rId3"/>
          <a:srcRect l="14216" r="14600"/>
          <a:stretch/>
        </p:blipFill>
        <p:spPr>
          <a:xfrm rot="419514">
            <a:off x="4851068" y="2079691"/>
            <a:ext cx="1890404" cy="3425992"/>
          </a:xfrm>
          <a:prstGeom prst="rect">
            <a:avLst/>
          </a:prstGeom>
        </p:spPr>
      </p:pic>
      <p:pic>
        <p:nvPicPr>
          <p:cNvPr id="17" name="Picture 16" descr="Graphical user interface, text, application, chat or text message&#10;&#10;Description automatically generated">
            <a:hlinkClick r:id="rId2"/>
            <a:extLst>
              <a:ext uri="{FF2B5EF4-FFF2-40B4-BE49-F238E27FC236}">
                <a16:creationId xmlns:a16="http://schemas.microsoft.com/office/drawing/2014/main" id="{33AE5E2B-ABA1-123F-7F44-9EE319A80B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27998">
            <a:off x="5087304" y="2533504"/>
            <a:ext cx="1418808" cy="2522326"/>
          </a:xfrm>
          <a:prstGeom prst="roundRect">
            <a:avLst>
              <a:gd name="adj" fmla="val 8594"/>
            </a:avLst>
          </a:prstGeom>
          <a:solidFill>
            <a:srgbClr val="FFFFFF">
              <a:shade val="85000"/>
            </a:srgbClr>
          </a:solidFill>
          <a:ln>
            <a:noFill/>
          </a:ln>
          <a:effectLst/>
        </p:spPr>
      </p:pic>
      <p:sp>
        <p:nvSpPr>
          <p:cNvPr id="19" name="Speech Bubble: Oval 18">
            <a:extLst>
              <a:ext uri="{FF2B5EF4-FFF2-40B4-BE49-F238E27FC236}">
                <a16:creationId xmlns:a16="http://schemas.microsoft.com/office/drawing/2014/main" id="{6FA58CF1-DDA1-BFD5-EAA1-464BF0EE7A95}"/>
              </a:ext>
            </a:extLst>
          </p:cNvPr>
          <p:cNvSpPr/>
          <p:nvPr/>
        </p:nvSpPr>
        <p:spPr>
          <a:xfrm flipH="1">
            <a:off x="1743383" y="5206194"/>
            <a:ext cx="2146136" cy="1702375"/>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dirty="0">
                <a:solidFill>
                  <a:schemeClr val="tx1"/>
                </a:solidFill>
                <a:latin typeface="Myriad Pro"/>
              </a:rPr>
              <a:t>We can be Considerate with our technology by using apps and visiting websites that make a positive impact on the world we live in!</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25" name="TextBox 24">
            <a:extLst>
              <a:ext uri="{FF2B5EF4-FFF2-40B4-BE49-F238E27FC236}">
                <a16:creationId xmlns:a16="http://schemas.microsoft.com/office/drawing/2014/main" id="{3CCEF743-BFED-7249-677D-88C723AE2ED7}"/>
              </a:ext>
            </a:extLst>
          </p:cNvPr>
          <p:cNvSpPr txBox="1"/>
          <p:nvPr/>
        </p:nvSpPr>
        <p:spPr>
          <a:xfrm>
            <a:off x="2615051" y="7654562"/>
            <a:ext cx="4137441" cy="1169551"/>
          </a:xfrm>
          <a:prstGeom prst="rect">
            <a:avLst/>
          </a:prstGeom>
          <a:noFill/>
        </p:spPr>
        <p:txBody>
          <a:bodyPr wrap="square" lIns="91440" tIns="45720" rIns="91440" bIns="45720" rtlCol="0" anchor="t">
            <a:spAutoFit/>
          </a:bodyPr>
          <a:lstStyle/>
          <a:p>
            <a:pPr algn="ctr"/>
            <a:r>
              <a:rPr lang="en-US" sz="1400" dirty="0">
                <a:latin typeface="Myriad Pro"/>
              </a:rPr>
              <a:t> Why do you consider this when volunteering and working with charities? Why do you think it can be important? Encourage your classmates, friends, or families to get moving to make a difference too with Charity Miles!</a:t>
            </a:r>
          </a:p>
        </p:txBody>
      </p:sp>
    </p:spTree>
    <p:extLst>
      <p:ext uri="{BB962C8B-B14F-4D97-AF65-F5344CB8AC3E}">
        <p14:creationId xmlns:p14="http://schemas.microsoft.com/office/powerpoint/2010/main" val="2743484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3B0D-8AC7-0D55-4FE3-5B929E15D0D6}"/>
              </a:ext>
            </a:extLst>
          </p:cNvPr>
          <p:cNvSpPr/>
          <p:nvPr/>
        </p:nvSpPr>
        <p:spPr>
          <a:xfrm>
            <a:off x="685800" y="457200"/>
            <a:ext cx="6400800" cy="9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8FD02-11A7-834F-AC8D-518C4EA90146}"/>
              </a:ext>
            </a:extLst>
          </p:cNvPr>
          <p:cNvSpPr txBox="1"/>
          <p:nvPr/>
        </p:nvSpPr>
        <p:spPr>
          <a:xfrm>
            <a:off x="765559" y="1269365"/>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Be A Friend</a:t>
            </a:r>
            <a:endParaRPr lang="en-US" sz="1600" b="1" dirty="0">
              <a:solidFill>
                <a:srgbClr val="47C8F5"/>
              </a:solidFill>
              <a:latin typeface="Comfortaa" panose="020F0403060000060003" pitchFamily="34" charset="0"/>
            </a:endParaRPr>
          </a:p>
        </p:txBody>
      </p:sp>
      <p:sp>
        <p:nvSpPr>
          <p:cNvPr id="7" name="TextBox 6">
            <a:extLst>
              <a:ext uri="{FF2B5EF4-FFF2-40B4-BE49-F238E27FC236}">
                <a16:creationId xmlns:a16="http://schemas.microsoft.com/office/drawing/2014/main" id="{458F4467-DD90-74D0-2BC8-63DE4EC8799B}"/>
              </a:ext>
            </a:extLst>
          </p:cNvPr>
          <p:cNvSpPr txBox="1"/>
          <p:nvPr/>
        </p:nvSpPr>
        <p:spPr>
          <a:xfrm>
            <a:off x="4836144" y="1269850"/>
            <a:ext cx="1920240" cy="338554"/>
          </a:xfrm>
          <a:prstGeom prst="rect">
            <a:avLst/>
          </a:prstGeom>
          <a:noFill/>
        </p:spPr>
        <p:txBody>
          <a:bodyPr wrap="square" lIns="91440" tIns="45720" rIns="91440" bIns="45720" rtlCol="0" anchor="t">
            <a:spAutoFit/>
          </a:bodyPr>
          <a:lstStyle/>
          <a:p>
            <a:pPr algn="ctr"/>
            <a:r>
              <a:rPr lang="en-US" sz="1600" b="1" dirty="0">
                <a:solidFill>
                  <a:srgbClr val="47C8F5"/>
                </a:solidFill>
                <a:latin typeface="Comfortaa"/>
              </a:rPr>
              <a:t>Kindergarten</a:t>
            </a:r>
            <a:endParaRPr lang="en-US" sz="1600" b="1" dirty="0">
              <a:solidFill>
                <a:srgbClr val="47C8F5"/>
              </a:solidFill>
              <a:latin typeface="Comfortaa" panose="020F0403060000060003" pitchFamily="34" charset="0"/>
            </a:endParaRPr>
          </a:p>
        </p:txBody>
      </p:sp>
      <p:sp>
        <p:nvSpPr>
          <p:cNvPr id="9" name="TextBox 8">
            <a:extLst>
              <a:ext uri="{FF2B5EF4-FFF2-40B4-BE49-F238E27FC236}">
                <a16:creationId xmlns:a16="http://schemas.microsoft.com/office/drawing/2014/main" id="{826F8165-DCEC-D1C1-3DC8-C09A9652E440}"/>
              </a:ext>
            </a:extLst>
          </p:cNvPr>
          <p:cNvSpPr txBox="1"/>
          <p:nvPr/>
        </p:nvSpPr>
        <p:spPr>
          <a:xfrm>
            <a:off x="807021" y="2149475"/>
            <a:ext cx="3749538" cy="461665"/>
          </a:xfrm>
          <a:prstGeom prst="rect">
            <a:avLst/>
          </a:prstGeom>
          <a:noFill/>
        </p:spPr>
        <p:txBody>
          <a:bodyPr wrap="square" lIns="91440" tIns="45720" rIns="91440" bIns="45720" rtlCol="0" anchor="t">
            <a:spAutoFit/>
          </a:bodyPr>
          <a:lstStyle/>
          <a:p>
            <a:r>
              <a:rPr lang="en-US" sz="2400" b="1" dirty="0">
                <a:latin typeface="Sue Ellen Francisco "/>
              </a:rPr>
              <a:t>Be A Friend Online</a:t>
            </a:r>
          </a:p>
        </p:txBody>
      </p:sp>
      <p:sp>
        <p:nvSpPr>
          <p:cNvPr id="11" name="TextBox 10">
            <a:extLst>
              <a:ext uri="{FF2B5EF4-FFF2-40B4-BE49-F238E27FC236}">
                <a16:creationId xmlns:a16="http://schemas.microsoft.com/office/drawing/2014/main" id="{F5D47910-9FDE-82E1-C966-79517EF45B13}"/>
              </a:ext>
            </a:extLst>
          </p:cNvPr>
          <p:cNvSpPr txBox="1"/>
          <p:nvPr/>
        </p:nvSpPr>
        <p:spPr>
          <a:xfrm>
            <a:off x="687681" y="2933974"/>
            <a:ext cx="5447810" cy="400110"/>
          </a:xfrm>
          <a:prstGeom prst="rect">
            <a:avLst/>
          </a:prstGeom>
          <a:solidFill>
            <a:srgbClr val="D5EEFF"/>
          </a:solidFill>
        </p:spPr>
        <p:txBody>
          <a:bodyPr wrap="square" rtlCol="0">
            <a:spAutoFit/>
          </a:bodyPr>
          <a:lstStyle/>
          <a:p>
            <a:r>
              <a:rPr lang="en-US" sz="2000" b="1">
                <a:solidFill>
                  <a:srgbClr val="0A4B73"/>
                </a:solidFill>
                <a:latin typeface="Comfortaa" panose="020F0603070000060003" pitchFamily="34" charset="0"/>
              </a:rPr>
              <a:t>			App of the Month</a:t>
            </a:r>
          </a:p>
        </p:txBody>
      </p:sp>
      <p:pic>
        <p:nvPicPr>
          <p:cNvPr id="21" name="Picture 20" descr="A close up of a logo&#10;&#10;Description automatically generated">
            <a:extLst>
              <a:ext uri="{FF2B5EF4-FFF2-40B4-BE49-F238E27FC236}">
                <a16:creationId xmlns:a16="http://schemas.microsoft.com/office/drawing/2014/main" id="{28671989-1DC9-C867-5404-FA8A2C0FF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454" y="6910166"/>
            <a:ext cx="620481" cy="692075"/>
          </a:xfrm>
          <a:prstGeom prst="rect">
            <a:avLst/>
          </a:prstGeom>
        </p:spPr>
      </p:pic>
      <p:sp>
        <p:nvSpPr>
          <p:cNvPr id="23" name="TextBox 22">
            <a:extLst>
              <a:ext uri="{FF2B5EF4-FFF2-40B4-BE49-F238E27FC236}">
                <a16:creationId xmlns:a16="http://schemas.microsoft.com/office/drawing/2014/main" id="{EF1B74B5-53F9-7FCA-FDBE-E5614B223C40}"/>
              </a:ext>
            </a:extLst>
          </p:cNvPr>
          <p:cNvSpPr txBox="1"/>
          <p:nvPr/>
        </p:nvSpPr>
        <p:spPr>
          <a:xfrm>
            <a:off x="2479114" y="7198327"/>
            <a:ext cx="4603895" cy="408673"/>
          </a:xfrm>
          <a:prstGeom prst="rect">
            <a:avLst/>
          </a:prstGeom>
          <a:solidFill>
            <a:srgbClr val="D5EEFF"/>
          </a:solidFill>
        </p:spPr>
        <p:txBody>
          <a:bodyPr wrap="square" lIns="91440" tIns="45720" rIns="91440" bIns="45720" rtlCol="0" anchor="t">
            <a:spAutoFit/>
          </a:bodyPr>
          <a:lstStyle/>
          <a:p>
            <a:r>
              <a:rPr lang="en-US" sz="2000" b="1" dirty="0">
                <a:solidFill>
                  <a:srgbClr val="0A4B73"/>
                </a:solidFill>
                <a:latin typeface="Comfortaa"/>
              </a:rPr>
              <a:t>#Inovation Challenge</a:t>
            </a:r>
          </a:p>
        </p:txBody>
      </p:sp>
      <p:sp>
        <p:nvSpPr>
          <p:cNvPr id="4" name="Speech Bubble: Oval 3">
            <a:extLst>
              <a:ext uri="{FF2B5EF4-FFF2-40B4-BE49-F238E27FC236}">
                <a16:creationId xmlns:a16="http://schemas.microsoft.com/office/drawing/2014/main" id="{B6672EA7-6EB9-401D-23A0-D4723C667014}"/>
              </a:ext>
            </a:extLst>
          </p:cNvPr>
          <p:cNvSpPr/>
          <p:nvPr/>
        </p:nvSpPr>
        <p:spPr>
          <a:xfrm flipH="1">
            <a:off x="1657898" y="5195817"/>
            <a:ext cx="2293390" cy="1762394"/>
          </a:xfrm>
          <a:prstGeom prst="wedgeEllipseCallout">
            <a:avLst>
              <a:gd name="adj1" fmla="val 33431"/>
              <a:gd name="adj2" fmla="val 5443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Myriad Pro"/>
              </a:rPr>
              <a:t>American Sign Language is one of the most studied languages in the U.S. You can even use sign language to speak with some animals!</a:t>
            </a:r>
            <a:endParaRPr lang="en-US" dirty="0"/>
          </a:p>
        </p:txBody>
      </p:sp>
      <p:sp>
        <p:nvSpPr>
          <p:cNvPr id="8" name="TextBox 7">
            <a:extLst>
              <a:ext uri="{FF2B5EF4-FFF2-40B4-BE49-F238E27FC236}">
                <a16:creationId xmlns:a16="http://schemas.microsoft.com/office/drawing/2014/main" id="{9BACB54B-517E-2608-ED2A-AA8908B52DAA}"/>
              </a:ext>
            </a:extLst>
          </p:cNvPr>
          <p:cNvSpPr txBox="1"/>
          <p:nvPr/>
        </p:nvSpPr>
        <p:spPr>
          <a:xfrm>
            <a:off x="711892" y="3629155"/>
            <a:ext cx="4066612" cy="1169551"/>
          </a:xfrm>
          <a:prstGeom prst="rect">
            <a:avLst/>
          </a:prstGeom>
          <a:noFill/>
        </p:spPr>
        <p:txBody>
          <a:bodyPr wrap="square" rtlCol="0" anchor="t">
            <a:spAutoFit/>
          </a:bodyPr>
          <a:lstStyle/>
          <a:p>
            <a:pPr algn="ctr"/>
            <a:r>
              <a:rPr lang="en-US" sz="1400">
                <a:latin typeface="Myriad Pro"/>
              </a:rPr>
              <a:t>Be a Friend to those around you by learning a whole new language! </a:t>
            </a:r>
            <a:r>
              <a:rPr lang="en-US" sz="1400">
                <a:latin typeface="Myriad Pro"/>
                <a:hlinkClick r:id="rId3"/>
              </a:rPr>
              <a:t>ASL Kids </a:t>
            </a:r>
            <a:r>
              <a:rPr lang="en-US" sz="1400">
                <a:latin typeface="Myriad Pro"/>
              </a:rPr>
              <a:t>is a great way to start learning sign language with videos and games, so you can make brand new friendships that are inclusive and meaningful.</a:t>
            </a:r>
          </a:p>
        </p:txBody>
      </p:sp>
      <p:pic>
        <p:nvPicPr>
          <p:cNvPr id="16" name="Picture 15" descr="A picture containing text, electronics&#10;&#10;Description automatically generated">
            <a:extLst>
              <a:ext uri="{FF2B5EF4-FFF2-40B4-BE49-F238E27FC236}">
                <a16:creationId xmlns:a16="http://schemas.microsoft.com/office/drawing/2014/main" id="{2F90B175-7B24-6147-97C3-B2EEA7A952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27998">
            <a:off x="4905786" y="2378743"/>
            <a:ext cx="1631005" cy="3276488"/>
          </a:xfrm>
          <a:prstGeom prst="roundRect">
            <a:avLst>
              <a:gd name="adj" fmla="val 8594"/>
            </a:avLst>
          </a:prstGeom>
          <a:solidFill>
            <a:srgbClr val="FFFFFF">
              <a:shade val="85000"/>
            </a:srgbClr>
          </a:solidFill>
          <a:ln>
            <a:noFill/>
          </a:ln>
          <a:effectLst/>
        </p:spPr>
      </p:pic>
      <p:pic>
        <p:nvPicPr>
          <p:cNvPr id="20" name="Picture 19" descr="Graphical user interface, application&#10;&#10;Description automatically generated">
            <a:hlinkClick r:id="rId3"/>
            <a:extLst>
              <a:ext uri="{FF2B5EF4-FFF2-40B4-BE49-F238E27FC236}">
                <a16:creationId xmlns:a16="http://schemas.microsoft.com/office/drawing/2014/main" id="{74B8E773-04E6-4C09-568C-0ED435A61DB3}"/>
              </a:ext>
            </a:extLst>
          </p:cNvPr>
          <p:cNvPicPr>
            <a:picLocks noChangeAspect="1"/>
          </p:cNvPicPr>
          <p:nvPr/>
        </p:nvPicPr>
        <p:blipFill rotWithShape="1">
          <a:blip r:embed="rId5">
            <a:extLst>
              <a:ext uri="{28A0092B-C50C-407E-A947-70E740481C1C}">
                <a14:useLocalDpi xmlns:a14="http://schemas.microsoft.com/office/drawing/2010/main" val="0"/>
              </a:ext>
            </a:extLst>
          </a:blip>
          <a:srcRect l="10360" t="17180" r="10152"/>
          <a:stretch/>
        </p:blipFill>
        <p:spPr>
          <a:xfrm rot="422062">
            <a:off x="5028815" y="2753264"/>
            <a:ext cx="1374985" cy="2546169"/>
          </a:xfrm>
          <a:prstGeom prst="rect">
            <a:avLst/>
          </a:prstGeom>
        </p:spPr>
      </p:pic>
      <p:sp>
        <p:nvSpPr>
          <p:cNvPr id="24" name="TextBox 23">
            <a:extLst>
              <a:ext uri="{FF2B5EF4-FFF2-40B4-BE49-F238E27FC236}">
                <a16:creationId xmlns:a16="http://schemas.microsoft.com/office/drawing/2014/main" id="{B8994822-39A4-8131-6FD3-18D7064CDF9A}"/>
              </a:ext>
            </a:extLst>
          </p:cNvPr>
          <p:cNvSpPr txBox="1"/>
          <p:nvPr/>
        </p:nvSpPr>
        <p:spPr>
          <a:xfrm>
            <a:off x="2679021" y="7846455"/>
            <a:ext cx="4137441" cy="523220"/>
          </a:xfrm>
          <a:prstGeom prst="rect">
            <a:avLst/>
          </a:prstGeom>
          <a:noFill/>
        </p:spPr>
        <p:txBody>
          <a:bodyPr wrap="square" rtlCol="0">
            <a:spAutoFit/>
          </a:bodyPr>
          <a:lstStyle/>
          <a:p>
            <a:pPr algn="ctr"/>
            <a:r>
              <a:rPr lang="en-US" sz="1400">
                <a:latin typeface="Myriad Pro" panose="020B0503030403020204" pitchFamily="34" charset="0"/>
              </a:rPr>
              <a:t>Try out the app! Try to spell your name in sign language and show your friends and family.</a:t>
            </a:r>
          </a:p>
        </p:txBody>
      </p:sp>
      <p:pic>
        <p:nvPicPr>
          <p:cNvPr id="27" name="Picture 26">
            <a:extLst>
              <a:ext uri="{FF2B5EF4-FFF2-40B4-BE49-F238E27FC236}">
                <a16:creationId xmlns:a16="http://schemas.microsoft.com/office/drawing/2014/main" id="{56756EF3-63B4-E48F-0D5E-0C777D2CC3DB}"/>
              </a:ext>
            </a:extLst>
          </p:cNvPr>
          <p:cNvPicPr>
            <a:picLocks noChangeAspect="1"/>
          </p:cNvPicPr>
          <p:nvPr/>
        </p:nvPicPr>
        <p:blipFill rotWithShape="1">
          <a:blip r:embed="rId6">
            <a:extLst>
              <a:ext uri="{28A0092B-C50C-407E-A947-70E740481C1C}">
                <a14:useLocalDpi xmlns:a14="http://schemas.microsoft.com/office/drawing/2010/main" val="0"/>
              </a:ext>
            </a:extLst>
          </a:blip>
          <a:srcRect l="29782" t="54146" r="44990" b="25844"/>
          <a:stretch/>
        </p:blipFill>
        <p:spPr>
          <a:xfrm>
            <a:off x="5375618" y="6957733"/>
            <a:ext cx="345393" cy="365760"/>
          </a:xfrm>
          <a:prstGeom prst="flowChartConnector">
            <a:avLst/>
          </a:prstGeom>
        </p:spPr>
      </p:pic>
      <p:pic>
        <p:nvPicPr>
          <p:cNvPr id="29" name="Picture 28">
            <a:extLst>
              <a:ext uri="{FF2B5EF4-FFF2-40B4-BE49-F238E27FC236}">
                <a16:creationId xmlns:a16="http://schemas.microsoft.com/office/drawing/2014/main" id="{EA02534C-ED85-EC38-6755-862A46DE170C}"/>
              </a:ext>
            </a:extLst>
          </p:cNvPr>
          <p:cNvPicPr>
            <a:picLocks noChangeAspect="1"/>
          </p:cNvPicPr>
          <p:nvPr/>
        </p:nvPicPr>
        <p:blipFill rotWithShape="1">
          <a:blip r:embed="rId6">
            <a:extLst>
              <a:ext uri="{28A0092B-C50C-407E-A947-70E740481C1C}">
                <a14:useLocalDpi xmlns:a14="http://schemas.microsoft.com/office/drawing/2010/main" val="0"/>
              </a:ext>
            </a:extLst>
          </a:blip>
          <a:srcRect l="65009" t="20029" r="12129" b="62405"/>
          <a:stretch/>
        </p:blipFill>
        <p:spPr>
          <a:xfrm>
            <a:off x="5839852" y="7217253"/>
            <a:ext cx="356552" cy="365760"/>
          </a:xfrm>
          <a:prstGeom prst="flowChartConnector">
            <a:avLst/>
          </a:prstGeom>
        </p:spPr>
      </p:pic>
      <p:pic>
        <p:nvPicPr>
          <p:cNvPr id="31" name="Picture 30">
            <a:extLst>
              <a:ext uri="{FF2B5EF4-FFF2-40B4-BE49-F238E27FC236}">
                <a16:creationId xmlns:a16="http://schemas.microsoft.com/office/drawing/2014/main" id="{106424AE-D6B7-ADFF-1071-CE8E19EC7C9A}"/>
              </a:ext>
            </a:extLst>
          </p:cNvPr>
          <p:cNvPicPr>
            <a:picLocks noChangeAspect="1"/>
          </p:cNvPicPr>
          <p:nvPr/>
        </p:nvPicPr>
        <p:blipFill rotWithShape="1">
          <a:blip r:embed="rId6">
            <a:extLst>
              <a:ext uri="{28A0092B-C50C-407E-A947-70E740481C1C}">
                <a14:useLocalDpi xmlns:a14="http://schemas.microsoft.com/office/drawing/2010/main" val="0"/>
              </a:ext>
            </a:extLst>
          </a:blip>
          <a:srcRect l="3235" t="20335" r="70749" b="58933"/>
          <a:stretch/>
        </p:blipFill>
        <p:spPr>
          <a:xfrm>
            <a:off x="6319536" y="7040135"/>
            <a:ext cx="343773" cy="365760"/>
          </a:xfrm>
          <a:prstGeom prst="flowChartConnector">
            <a:avLst/>
          </a:prstGeom>
        </p:spPr>
      </p:pic>
      <p:sp>
        <p:nvSpPr>
          <p:cNvPr id="33" name="Rectangle 32">
            <a:extLst>
              <a:ext uri="{FF2B5EF4-FFF2-40B4-BE49-F238E27FC236}">
                <a16:creationId xmlns:a16="http://schemas.microsoft.com/office/drawing/2014/main" id="{3D730505-A500-9DFD-302A-31825396B5AC}"/>
              </a:ext>
            </a:extLst>
          </p:cNvPr>
          <p:cNvSpPr/>
          <p:nvPr/>
        </p:nvSpPr>
        <p:spPr>
          <a:xfrm>
            <a:off x="1472105" y="8738811"/>
            <a:ext cx="4137441" cy="461665"/>
          </a:xfrm>
          <a:prstGeom prst="rect">
            <a:avLst/>
          </a:prstGeom>
        </p:spPr>
        <p:txBody>
          <a:bodyPr wrap="square">
            <a:spAutoFit/>
          </a:bodyPr>
          <a:lstStyle/>
          <a:p>
            <a:pPr algn="ctr"/>
            <a:r>
              <a:rPr lang="en-US" sz="1200" i="1">
                <a:solidFill>
                  <a:schemeClr val="bg2">
                    <a:lumMod val="50000"/>
                  </a:schemeClr>
                </a:solidFill>
                <a:latin typeface="Myriad Pro"/>
              </a:rPr>
              <a:t>“Kindness is the language which the deaf can hear and the blind can see.” – Mark Twain</a:t>
            </a:r>
          </a:p>
        </p:txBody>
      </p:sp>
    </p:spTree>
    <p:extLst>
      <p:ext uri="{BB962C8B-B14F-4D97-AF65-F5344CB8AC3E}">
        <p14:creationId xmlns:p14="http://schemas.microsoft.com/office/powerpoint/2010/main" val="2360937987"/>
      </p:ext>
    </p:extLst>
  </p:cSld>
  <p:clrMapOvr>
    <a:masterClrMapping/>
  </p:clrMapOvr>
</p:sld>
</file>

<file path=ppt/theme/theme1.xml><?xml version="1.0" encoding="utf-8"?>
<a:theme xmlns:a="http://schemas.openxmlformats.org/drawingml/2006/main" name="1_Custom Design">
  <a:themeElements>
    <a:clrScheme name="Custom 44">
      <a:dk1>
        <a:sysClr val="windowText" lastClr="000000"/>
      </a:dk1>
      <a:lt1>
        <a:sysClr val="window" lastClr="FFFFFF"/>
      </a:lt1>
      <a:dk2>
        <a:srgbClr val="FFA300"/>
      </a:dk2>
      <a:lt2>
        <a:srgbClr val="41B6E6"/>
      </a:lt2>
      <a:accent1>
        <a:srgbClr val="41B6E6"/>
      </a:accent1>
      <a:accent2>
        <a:srgbClr val="FFA300"/>
      </a:accent2>
      <a:accent3>
        <a:srgbClr val="84BD00"/>
      </a:accent3>
      <a:accent4>
        <a:srgbClr val="009A44"/>
      </a:accent4>
      <a:accent5>
        <a:srgbClr val="8A8D8F"/>
      </a:accent5>
      <a:accent6>
        <a:srgbClr val="84BD00"/>
      </a:accent6>
      <a:hlink>
        <a:srgbClr val="0070C0"/>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BEAC79F0B1CB44BAF255325F40981E" ma:contentTypeVersion="17" ma:contentTypeDescription="Create a new document." ma:contentTypeScope="" ma:versionID="41e1eb2d1fda9262abd0d5c4319c05f4">
  <xsd:schema xmlns:xsd="http://www.w3.org/2001/XMLSchema" xmlns:xs="http://www.w3.org/2001/XMLSchema" xmlns:p="http://schemas.microsoft.com/office/2006/metadata/properties" xmlns:ns2="7342c744-32f7-43d8-90e3-2fc04ca46ba8" xmlns:ns3="d29e9262-7c95-47df-b1e5-323f05d9f826" targetNamespace="http://schemas.microsoft.com/office/2006/metadata/properties" ma:root="true" ma:fieldsID="3d705d58229505dc0a39a28f801ee23a" ns2:_="" ns3:_="">
    <xsd:import namespace="7342c744-32f7-43d8-90e3-2fc04ca46ba8"/>
    <xsd:import namespace="d29e9262-7c95-47df-b1e5-323f05d9f82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42c744-32f7-43d8-90e3-2fc04ca46b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fa2e6cd-90b0-4317-b0e0-036bf81c4c42}" ma:internalName="TaxCatchAll" ma:showField="CatchAllData" ma:web="7342c744-32f7-43d8-90e3-2fc04ca46ba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9e9262-7c95-47df-b1e5-323f05d9f82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7a0c0c-af53-471e-acd3-835efb6e03a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342c744-32f7-43d8-90e3-2fc04ca46ba8" xsi:nil="true"/>
    <lcf76f155ced4ddcb4097134ff3c332f xmlns="d29e9262-7c95-47df-b1e5-323f05d9f82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8F115B-AE79-4683-A92D-4ADBEA1992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42c744-32f7-43d8-90e3-2fc04ca46ba8"/>
    <ds:schemaRef ds:uri="d29e9262-7c95-47df-b1e5-323f05d9f8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1A75FF-A281-455F-BAD7-C451AEE0F35A}">
  <ds:schemaRefs>
    <ds:schemaRef ds:uri="http://schemas.microsoft.com/sharepoint/v3/contenttype/forms"/>
  </ds:schemaRefs>
</ds:datastoreItem>
</file>

<file path=customXml/itemProps3.xml><?xml version="1.0" encoding="utf-8"?>
<ds:datastoreItem xmlns:ds="http://schemas.openxmlformats.org/officeDocument/2006/customXml" ds:itemID="{BA8C20EB-667F-4656-B3FB-FC67766EC0FA}">
  <ds:schemaRefs>
    <ds:schemaRef ds:uri="http://schemas.microsoft.com/office/2006/metadata/properties"/>
    <ds:schemaRef ds:uri="http://schemas.microsoft.com/office/infopath/2007/PartnerControls"/>
    <ds:schemaRef ds:uri="7342c744-32f7-43d8-90e3-2fc04ca46ba8"/>
    <ds:schemaRef ds:uri="d29e9262-7c95-47df-b1e5-323f05d9f826"/>
  </ds:schemaRefs>
</ds:datastoreItem>
</file>

<file path=docProps/app.xml><?xml version="1.0" encoding="utf-8"?>
<Properties xmlns="http://schemas.openxmlformats.org/officeDocument/2006/extended-properties" xmlns:vt="http://schemas.openxmlformats.org/officeDocument/2006/docPropsVTypes">
  <Template>Office Theme</Template>
  <TotalTime>40</TotalTime>
  <Words>5805</Words>
  <Application>Microsoft Macintosh PowerPoint</Application>
  <PresentationFormat>Custom</PresentationFormat>
  <Paragraphs>360</Paragraphs>
  <Slides>40</Slides>
  <Notes>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40</vt:i4>
      </vt:variant>
    </vt:vector>
  </HeadingPairs>
  <TitlesOfParts>
    <vt:vector size="51" baseType="lpstr">
      <vt:lpstr>Arial</vt:lpstr>
      <vt:lpstr>Calibri</vt:lpstr>
      <vt:lpstr>Comfortaa</vt:lpstr>
      <vt:lpstr>Myriad Pro</vt:lpstr>
      <vt:lpstr>Sue Ellen Francisco </vt:lpstr>
      <vt:lpstr>1_Custom Design</vt:lpstr>
      <vt:lpstr>1_Custom Design</vt:lpstr>
      <vt:lpstr>1_Custom Design</vt:lpstr>
      <vt:lpstr>1_Custom Design</vt:lpstr>
      <vt:lpstr>1_Custom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Brannon</dc:creator>
  <cp:lastModifiedBy>Katelynn Lorraine Villanueva</cp:lastModifiedBy>
  <cp:revision>765</cp:revision>
  <cp:lastPrinted>2019-12-09T16:49:59Z</cp:lastPrinted>
  <dcterms:created xsi:type="dcterms:W3CDTF">2019-06-03T21:29:18Z</dcterms:created>
  <dcterms:modified xsi:type="dcterms:W3CDTF">2025-09-21T21:30:43Z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0x0101008EBEAC79F0B1CB44BAF255325F40981E</vt:lpwstr>
  </property>
  <property fmtid="{D5CDD505-2E9C-101B-9397-08002B2CF9AE}" pid="3" name="_SourceUrl">
    <vt:lpwstr/>
  </property>
  <property fmtid="{D5CDD505-2E9C-101B-9397-08002B2CF9AE}" pid="4" name="_SharedFileIndex">
    <vt:lpwstr/>
  </property>
  <property fmtid="{D5CDD505-2E9C-101B-9397-08002B2CF9AE}" pid="5" name="_ColorHex">
    <vt:lpwstr/>
  </property>
  <property fmtid="{D5CDD505-2E9C-101B-9397-08002B2CF9AE}" pid="6" name="_Emoji">
    <vt:lpwstr/>
  </property>
  <property fmtid="{D5CDD505-2E9C-101B-9397-08002B2CF9AE}" pid="7" name="ComplianceAssetId">
    <vt:lpwstr/>
  </property>
  <property fmtid="{D5CDD505-2E9C-101B-9397-08002B2CF9AE}" pid="8" name="_ColorTag">
    <vt:lpwstr/>
  </property>
  <property fmtid="{D5CDD505-2E9C-101B-9397-08002B2CF9AE}" pid="9" name="_ExtendedDescription">
    <vt:lpwstr/>
  </property>
  <property fmtid="{D5CDD505-2E9C-101B-9397-08002B2CF9AE}" pid="10" name="TriggerFlowInfo">
    <vt:lpwstr/>
  </property>
  <property fmtid="{D5CDD505-2E9C-101B-9397-08002B2CF9AE}" pid="11" name="MediaServiceImageTags">
    <vt:lpwstr/>
  </property>
</Properties>
</file>